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08" r:id="rId5"/>
    <p:sldId id="312" r:id="rId6"/>
    <p:sldId id="259" r:id="rId7"/>
    <p:sldId id="313" r:id="rId8"/>
    <p:sldId id="261" r:id="rId9"/>
    <p:sldId id="262" r:id="rId10"/>
    <p:sldId id="260" r:id="rId11"/>
    <p:sldId id="314" r:id="rId12"/>
    <p:sldId id="311" r:id="rId13"/>
    <p:sldId id="265" r:id="rId14"/>
    <p:sldId id="264" r:id="rId15"/>
    <p:sldId id="266" r:id="rId16"/>
    <p:sldId id="267" r:id="rId17"/>
    <p:sldId id="269" r:id="rId18"/>
    <p:sldId id="270" r:id="rId19"/>
    <p:sldId id="272" r:id="rId20"/>
    <p:sldId id="274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5" r:id="rId36"/>
    <p:sldId id="298" r:id="rId37"/>
    <p:sldId id="297" r:id="rId38"/>
    <p:sldId id="300" r:id="rId39"/>
    <p:sldId id="302" r:id="rId40"/>
    <p:sldId id="303" r:id="rId41"/>
    <p:sldId id="304" r:id="rId42"/>
    <p:sldId id="305" r:id="rId43"/>
    <p:sldId id="307" r:id="rId4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5" d="100"/>
          <a:sy n="75" d="100"/>
        </p:scale>
        <p:origin x="58" y="18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a Chernova" userId="a1d75beefc19bfcb" providerId="LiveId" clId="{CC939B9D-B7D4-4676-B574-E142F5A97ED4}"/>
    <pc:docChg chg="custSel modSld">
      <pc:chgData name="Alina Chernova" userId="a1d75beefc19bfcb" providerId="LiveId" clId="{CC939B9D-B7D4-4676-B574-E142F5A97ED4}" dt="2023-06-29T18:49:49.214" v="57" actId="1076"/>
      <pc:docMkLst>
        <pc:docMk/>
      </pc:docMkLst>
      <pc:sldChg chg="addSp modSp mod">
        <pc:chgData name="Alina Chernova" userId="a1d75beefc19bfcb" providerId="LiveId" clId="{CC939B9D-B7D4-4676-B574-E142F5A97ED4}" dt="2023-06-29T18:49:49.214" v="57" actId="1076"/>
        <pc:sldMkLst>
          <pc:docMk/>
          <pc:sldMk cId="0" sldId="256"/>
        </pc:sldMkLst>
        <pc:spChg chg="add mod">
          <ac:chgData name="Alina Chernova" userId="a1d75beefc19bfcb" providerId="LiveId" clId="{CC939B9D-B7D4-4676-B574-E142F5A97ED4}" dt="2023-06-29T18:49:49.214" v="57" actId="1076"/>
          <ac:spMkLst>
            <pc:docMk/>
            <pc:sldMk cId="0" sldId="256"/>
            <ac:spMk id="3" creationId="{FB0EF7C0-7FE0-4183-7C1A-14904AAC01F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07:08:1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07:08:2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705855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79">
                <a:moveTo>
                  <a:pt x="12192000" y="0"/>
                </a:moveTo>
                <a:lnTo>
                  <a:pt x="0" y="0"/>
                </a:lnTo>
                <a:lnTo>
                  <a:pt x="0" y="792480"/>
                </a:lnTo>
                <a:lnTo>
                  <a:pt x="12192000" y="79248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05855"/>
            <a:ext cx="12192000" cy="792480"/>
          </a:xfrm>
          <a:custGeom>
            <a:avLst/>
            <a:gdLst/>
            <a:ahLst/>
            <a:cxnLst/>
            <a:rect l="l" t="t" r="r" b="b"/>
            <a:pathLst>
              <a:path w="12192000" h="792479">
                <a:moveTo>
                  <a:pt x="0" y="792480"/>
                </a:moveTo>
                <a:lnTo>
                  <a:pt x="12192000" y="792480"/>
                </a:lnTo>
                <a:lnTo>
                  <a:pt x="12192000" y="0"/>
                </a:lnTo>
                <a:lnTo>
                  <a:pt x="0" y="0"/>
                </a:lnTo>
                <a:lnTo>
                  <a:pt x="0" y="79248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3889" y="5717540"/>
            <a:ext cx="8364220" cy="737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0" y="0"/>
                </a:moveTo>
                <a:lnTo>
                  <a:pt x="0" y="6857998"/>
                </a:lnTo>
                <a:lnTo>
                  <a:pt x="6096000" y="6857998"/>
                </a:lnTo>
                <a:lnTo>
                  <a:pt x="6096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96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127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91511" y="417576"/>
            <a:ext cx="1515110" cy="1518285"/>
          </a:xfrm>
          <a:custGeom>
            <a:avLst/>
            <a:gdLst/>
            <a:ahLst/>
            <a:cxnLst/>
            <a:rect l="l" t="t" r="r" b="b"/>
            <a:pathLst>
              <a:path w="1515110" h="1518285">
                <a:moveTo>
                  <a:pt x="757427" y="0"/>
                </a:moveTo>
                <a:lnTo>
                  <a:pt x="709524" y="1493"/>
                </a:lnTo>
                <a:lnTo>
                  <a:pt x="662413" y="5914"/>
                </a:lnTo>
                <a:lnTo>
                  <a:pt x="616183" y="13173"/>
                </a:lnTo>
                <a:lnTo>
                  <a:pt x="570922" y="23182"/>
                </a:lnTo>
                <a:lnTo>
                  <a:pt x="526719" y="35852"/>
                </a:lnTo>
                <a:lnTo>
                  <a:pt x="483663" y="51093"/>
                </a:lnTo>
                <a:lnTo>
                  <a:pt x="441843" y="68816"/>
                </a:lnTo>
                <a:lnTo>
                  <a:pt x="401347" y="88934"/>
                </a:lnTo>
                <a:lnTo>
                  <a:pt x="362264" y="111356"/>
                </a:lnTo>
                <a:lnTo>
                  <a:pt x="324683" y="135994"/>
                </a:lnTo>
                <a:lnTo>
                  <a:pt x="288692" y="162759"/>
                </a:lnTo>
                <a:lnTo>
                  <a:pt x="254381" y="191562"/>
                </a:lnTo>
                <a:lnTo>
                  <a:pt x="221837" y="222313"/>
                </a:lnTo>
                <a:lnTo>
                  <a:pt x="191149" y="254924"/>
                </a:lnTo>
                <a:lnTo>
                  <a:pt x="162407" y="289307"/>
                </a:lnTo>
                <a:lnTo>
                  <a:pt x="135699" y="325371"/>
                </a:lnTo>
                <a:lnTo>
                  <a:pt x="111114" y="363028"/>
                </a:lnTo>
                <a:lnTo>
                  <a:pt x="88740" y="402190"/>
                </a:lnTo>
                <a:lnTo>
                  <a:pt x="68666" y="442766"/>
                </a:lnTo>
                <a:lnTo>
                  <a:pt x="50980" y="484669"/>
                </a:lnTo>
                <a:lnTo>
                  <a:pt x="35772" y="527809"/>
                </a:lnTo>
                <a:lnTo>
                  <a:pt x="23131" y="572097"/>
                </a:lnTo>
                <a:lnTo>
                  <a:pt x="13144" y="617444"/>
                </a:lnTo>
                <a:lnTo>
                  <a:pt x="5901" y="663762"/>
                </a:lnTo>
                <a:lnTo>
                  <a:pt x="1490" y="710960"/>
                </a:lnTo>
                <a:lnTo>
                  <a:pt x="0" y="758951"/>
                </a:lnTo>
                <a:lnTo>
                  <a:pt x="1490" y="806943"/>
                </a:lnTo>
                <a:lnTo>
                  <a:pt x="5901" y="854141"/>
                </a:lnTo>
                <a:lnTo>
                  <a:pt x="13144" y="900459"/>
                </a:lnTo>
                <a:lnTo>
                  <a:pt x="23131" y="945806"/>
                </a:lnTo>
                <a:lnTo>
                  <a:pt x="35772" y="990094"/>
                </a:lnTo>
                <a:lnTo>
                  <a:pt x="50980" y="1033234"/>
                </a:lnTo>
                <a:lnTo>
                  <a:pt x="68666" y="1075137"/>
                </a:lnTo>
                <a:lnTo>
                  <a:pt x="88740" y="1115713"/>
                </a:lnTo>
                <a:lnTo>
                  <a:pt x="111114" y="1154875"/>
                </a:lnTo>
                <a:lnTo>
                  <a:pt x="135699" y="1192532"/>
                </a:lnTo>
                <a:lnTo>
                  <a:pt x="162407" y="1228596"/>
                </a:lnTo>
                <a:lnTo>
                  <a:pt x="191149" y="1262979"/>
                </a:lnTo>
                <a:lnTo>
                  <a:pt x="221837" y="1295590"/>
                </a:lnTo>
                <a:lnTo>
                  <a:pt x="254381" y="1326341"/>
                </a:lnTo>
                <a:lnTo>
                  <a:pt x="288692" y="1355144"/>
                </a:lnTo>
                <a:lnTo>
                  <a:pt x="324683" y="1381909"/>
                </a:lnTo>
                <a:lnTo>
                  <a:pt x="362264" y="1406547"/>
                </a:lnTo>
                <a:lnTo>
                  <a:pt x="401347" y="1428969"/>
                </a:lnTo>
                <a:lnTo>
                  <a:pt x="441843" y="1449087"/>
                </a:lnTo>
                <a:lnTo>
                  <a:pt x="483663" y="1466810"/>
                </a:lnTo>
                <a:lnTo>
                  <a:pt x="526719" y="1482051"/>
                </a:lnTo>
                <a:lnTo>
                  <a:pt x="570922" y="1494721"/>
                </a:lnTo>
                <a:lnTo>
                  <a:pt x="616183" y="1504730"/>
                </a:lnTo>
                <a:lnTo>
                  <a:pt x="662413" y="1511989"/>
                </a:lnTo>
                <a:lnTo>
                  <a:pt x="709524" y="1516410"/>
                </a:lnTo>
                <a:lnTo>
                  <a:pt x="757427" y="1517903"/>
                </a:lnTo>
                <a:lnTo>
                  <a:pt x="805331" y="1516410"/>
                </a:lnTo>
                <a:lnTo>
                  <a:pt x="852442" y="1511989"/>
                </a:lnTo>
                <a:lnTo>
                  <a:pt x="898672" y="1504730"/>
                </a:lnTo>
                <a:lnTo>
                  <a:pt x="943933" y="1494721"/>
                </a:lnTo>
                <a:lnTo>
                  <a:pt x="988136" y="1482051"/>
                </a:lnTo>
                <a:lnTo>
                  <a:pt x="1031192" y="1466810"/>
                </a:lnTo>
                <a:lnTo>
                  <a:pt x="1073012" y="1449087"/>
                </a:lnTo>
                <a:lnTo>
                  <a:pt x="1113508" y="1428969"/>
                </a:lnTo>
                <a:lnTo>
                  <a:pt x="1152591" y="1406547"/>
                </a:lnTo>
                <a:lnTo>
                  <a:pt x="1190172" y="1381909"/>
                </a:lnTo>
                <a:lnTo>
                  <a:pt x="1226163" y="1355144"/>
                </a:lnTo>
                <a:lnTo>
                  <a:pt x="1260474" y="1326341"/>
                </a:lnTo>
                <a:lnTo>
                  <a:pt x="1293018" y="1295590"/>
                </a:lnTo>
                <a:lnTo>
                  <a:pt x="1323706" y="1262979"/>
                </a:lnTo>
                <a:lnTo>
                  <a:pt x="1352448" y="1228596"/>
                </a:lnTo>
                <a:lnTo>
                  <a:pt x="1379156" y="1192532"/>
                </a:lnTo>
                <a:lnTo>
                  <a:pt x="1403741" y="1154875"/>
                </a:lnTo>
                <a:lnTo>
                  <a:pt x="1426115" y="1115713"/>
                </a:lnTo>
                <a:lnTo>
                  <a:pt x="1446189" y="1075137"/>
                </a:lnTo>
                <a:lnTo>
                  <a:pt x="1463875" y="1033234"/>
                </a:lnTo>
                <a:lnTo>
                  <a:pt x="1479083" y="990094"/>
                </a:lnTo>
                <a:lnTo>
                  <a:pt x="1491724" y="945806"/>
                </a:lnTo>
                <a:lnTo>
                  <a:pt x="1501711" y="900459"/>
                </a:lnTo>
                <a:lnTo>
                  <a:pt x="1508954" y="854141"/>
                </a:lnTo>
                <a:lnTo>
                  <a:pt x="1513365" y="806943"/>
                </a:lnTo>
                <a:lnTo>
                  <a:pt x="1514855" y="758951"/>
                </a:lnTo>
                <a:lnTo>
                  <a:pt x="1513365" y="710960"/>
                </a:lnTo>
                <a:lnTo>
                  <a:pt x="1508954" y="663762"/>
                </a:lnTo>
                <a:lnTo>
                  <a:pt x="1501711" y="617444"/>
                </a:lnTo>
                <a:lnTo>
                  <a:pt x="1491724" y="572097"/>
                </a:lnTo>
                <a:lnTo>
                  <a:pt x="1479083" y="527809"/>
                </a:lnTo>
                <a:lnTo>
                  <a:pt x="1463875" y="484669"/>
                </a:lnTo>
                <a:lnTo>
                  <a:pt x="1446189" y="442766"/>
                </a:lnTo>
                <a:lnTo>
                  <a:pt x="1426115" y="402190"/>
                </a:lnTo>
                <a:lnTo>
                  <a:pt x="1403741" y="363028"/>
                </a:lnTo>
                <a:lnTo>
                  <a:pt x="1379156" y="325371"/>
                </a:lnTo>
                <a:lnTo>
                  <a:pt x="1352448" y="289307"/>
                </a:lnTo>
                <a:lnTo>
                  <a:pt x="1323706" y="254924"/>
                </a:lnTo>
                <a:lnTo>
                  <a:pt x="1293018" y="222313"/>
                </a:lnTo>
                <a:lnTo>
                  <a:pt x="1260474" y="191562"/>
                </a:lnTo>
                <a:lnTo>
                  <a:pt x="1226163" y="162759"/>
                </a:lnTo>
                <a:lnTo>
                  <a:pt x="1190172" y="135994"/>
                </a:lnTo>
                <a:lnTo>
                  <a:pt x="1152591" y="111356"/>
                </a:lnTo>
                <a:lnTo>
                  <a:pt x="1113508" y="88934"/>
                </a:lnTo>
                <a:lnTo>
                  <a:pt x="1073012" y="68816"/>
                </a:lnTo>
                <a:lnTo>
                  <a:pt x="1031192" y="51093"/>
                </a:lnTo>
                <a:lnTo>
                  <a:pt x="988136" y="35852"/>
                </a:lnTo>
                <a:lnTo>
                  <a:pt x="943933" y="23182"/>
                </a:lnTo>
                <a:lnTo>
                  <a:pt x="898672" y="13173"/>
                </a:lnTo>
                <a:lnTo>
                  <a:pt x="852442" y="5914"/>
                </a:lnTo>
                <a:lnTo>
                  <a:pt x="805331" y="1493"/>
                </a:lnTo>
                <a:lnTo>
                  <a:pt x="75742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59677" y="1243025"/>
            <a:ext cx="5339080" cy="4662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39306" y="1930400"/>
            <a:ext cx="528256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39306" y="1930400"/>
            <a:ext cx="5282565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13889" y="5717540"/>
            <a:ext cx="7980045" cy="7303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645"/>
              </a:lnSpc>
              <a:spcBef>
                <a:spcPts val="95"/>
              </a:spcBef>
            </a:pPr>
            <a:r>
              <a:rPr sz="3200" b="1" spc="-10" dirty="0">
                <a:solidFill>
                  <a:srgbClr val="0C224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ЭМОЦИОНАЛЬНЫЙ</a:t>
            </a:r>
            <a:r>
              <a:rPr sz="3200" b="1" spc="-5" dirty="0">
                <a:solidFill>
                  <a:srgbClr val="0C224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 ИНТЕЛЛЕКТ</a:t>
            </a:r>
            <a:endParaRPr lang="ru-RU" sz="3200" b="1" spc="-5" dirty="0">
              <a:solidFill>
                <a:srgbClr val="0C2244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226695" algn="ctr">
              <a:lnSpc>
                <a:spcPts val="1964"/>
              </a:lnSpc>
            </a:pPr>
            <a:r>
              <a:rPr lang="ru-RU" sz="1800" b="1" spc="-20" dirty="0">
                <a:solidFill>
                  <a:srgbClr val="0C2244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УСПЕШНОГО ОБЩЕНИЯ</a:t>
            </a:r>
            <a:endParaRPr sz="1800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EF7C0-7FE0-4183-7C1A-14904AAC01FB}"/>
              </a:ext>
            </a:extLst>
          </p:cNvPr>
          <p:cNvSpPr txBox="1"/>
          <p:nvPr/>
        </p:nvSpPr>
        <p:spPr>
          <a:xfrm>
            <a:off x="161289" y="394892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Летняя школа НКО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28 – 30 июня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34911"/>
              <a:ext cx="12192000" cy="323215"/>
            </a:xfrm>
            <a:custGeom>
              <a:avLst/>
              <a:gdLst/>
              <a:ahLst/>
              <a:cxnLst/>
              <a:rect l="l" t="t" r="r" b="b"/>
              <a:pathLst>
                <a:path w="12192000" h="323215">
                  <a:moveTo>
                    <a:pt x="12192000" y="0"/>
                  </a:moveTo>
                  <a:lnTo>
                    <a:pt x="0" y="0"/>
                  </a:lnTo>
                  <a:lnTo>
                    <a:pt x="0" y="323087"/>
                  </a:lnTo>
                  <a:lnTo>
                    <a:pt x="12192000" y="3230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BD71DB-06FE-E9EF-745A-3831C310AA95}"/>
              </a:ext>
            </a:extLst>
          </p:cNvPr>
          <p:cNvSpPr txBox="1"/>
          <p:nvPr/>
        </p:nvSpPr>
        <p:spPr>
          <a:xfrm>
            <a:off x="114300" y="128135"/>
            <a:ext cx="73914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•   Осознавать, что конкретно вас разозлило и расстроило (а значит, и работать непосредственно с причиной, а не с последствиями, и лучше понимать своё состояние);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Понимать, что вас радует, успокаивает, приводит в спокойное, стабильное эмоциональное состояние для того, чтобы вывести себя из стресса;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Понимать, как к вам относятся окружающие, почему они ведут себя так, как они ведут, различать, где человек просто сорвался и находится в стрессе, а где — непосредственная неприязнь именно к вам;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Спокойно обсуждать конфликтные ситуации, приходить к конструктивному, устраивающему всех решению, а не бросаться друг в друга взаимными оскорблениями и обвинениями;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Позитивно воздействовать на окружающих, вдохновлять, мотивировать, объединять их (а это, в свою очередь, помогает добиваться руководящих должностей и быть успешным руководителем);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Конструктивно справляться со стрессом и продолжать движение к целям;</a:t>
            </a:r>
          </a:p>
          <a:p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•   Жить полноценной, спокойной, эмоционально полной и счастливой жизнью без стрессов, конфликтов и депрессивных состояний.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0" y="0"/>
              <a:ext cx="457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34911"/>
              <a:ext cx="12192000" cy="323215"/>
            </a:xfrm>
            <a:custGeom>
              <a:avLst/>
              <a:gdLst/>
              <a:ahLst/>
              <a:cxnLst/>
              <a:rect l="l" t="t" r="r" b="b"/>
              <a:pathLst>
                <a:path w="12192000" h="323215">
                  <a:moveTo>
                    <a:pt x="12192000" y="0"/>
                  </a:moveTo>
                  <a:lnTo>
                    <a:pt x="0" y="0"/>
                  </a:lnTo>
                  <a:lnTo>
                    <a:pt x="0" y="323087"/>
                  </a:lnTo>
                  <a:lnTo>
                    <a:pt x="12192000" y="3230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BD71DB-06FE-E9EF-745A-3831C310AA95}"/>
              </a:ext>
            </a:extLst>
          </p:cNvPr>
          <p:cNvSpPr txBox="1"/>
          <p:nvPr/>
        </p:nvSpPr>
        <p:spPr>
          <a:xfrm>
            <a:off x="114300" y="1676400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руководителей и команд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выходит на первый план, потому что объединяет собой многие другие </a:t>
            </a:r>
            <a:r>
              <a:rPr lang="en-US" sz="2600" b="1" dirty="0">
                <a:solidFill>
                  <a:schemeClr val="tx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 sills</a:t>
            </a:r>
            <a:endParaRPr lang="ru-RU" sz="2600" b="1" dirty="0">
              <a:solidFill>
                <a:schemeClr val="tx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3D334-7368-E01B-2BBA-D1C47885BC49}"/>
              </a:ext>
            </a:extLst>
          </p:cNvPr>
          <p:cNvSpPr txBox="1"/>
          <p:nvPr/>
        </p:nvSpPr>
        <p:spPr>
          <a:xfrm flipH="1">
            <a:off x="212089" y="5334000"/>
            <a:ext cx="49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Мало знать и уметь применять техники тайм-менеджмента, надо уметь применять </a:t>
            </a:r>
            <a:r>
              <a:rPr lang="ru-RU" b="1" dirty="0"/>
              <a:t>их К СЕБЕ </a:t>
            </a:r>
            <a:r>
              <a:rPr lang="en-US" b="1" dirty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5723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4911"/>
            <a:ext cx="12192000" cy="323215"/>
          </a:xfrm>
          <a:custGeom>
            <a:avLst/>
            <a:gdLst/>
            <a:ahLst/>
            <a:cxnLst/>
            <a:rect l="l" t="t" r="r" b="b"/>
            <a:pathLst>
              <a:path w="12192000" h="323215">
                <a:moveTo>
                  <a:pt x="12192000" y="0"/>
                </a:moveTo>
                <a:lnTo>
                  <a:pt x="0" y="0"/>
                </a:lnTo>
                <a:lnTo>
                  <a:pt x="0" y="323087"/>
                </a:lnTo>
                <a:lnTo>
                  <a:pt x="12192000" y="3230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914400"/>
            <a:ext cx="83153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ЧТО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0C2244"/>
                </a:solidFill>
                <a:latin typeface="Arial Black"/>
                <a:cs typeface="Arial Black"/>
              </a:rPr>
              <a:t>ЖЕ </a:t>
            </a:r>
            <a:r>
              <a:rPr lang="ru-RU" spc="-5" dirty="0">
                <a:solidFill>
                  <a:srgbClr val="0C2244"/>
                </a:solidFill>
                <a:latin typeface="Arial Black"/>
                <a:cs typeface="Arial Black"/>
              </a:rPr>
              <a:t>ЭТО ЗА «ЗВЕРЬ» - </a:t>
            </a:r>
            <a:br>
              <a:rPr lang="ru-RU" spc="-5" dirty="0">
                <a:solidFill>
                  <a:srgbClr val="0C2244"/>
                </a:solidFill>
                <a:latin typeface="Arial Black"/>
                <a:cs typeface="Arial Black"/>
              </a:rPr>
            </a:b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ЭМОЦИОНАЛЬНЫЙ</a:t>
            </a:r>
            <a:r>
              <a:rPr spc="4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ИНТЕЛЛЕКТ</a:t>
            </a:r>
            <a:r>
              <a:rPr lang="ru-RU" spc="-10" dirty="0">
                <a:solidFill>
                  <a:srgbClr val="0C2244"/>
                </a:solidFill>
                <a:latin typeface="Arial Black"/>
                <a:cs typeface="Arial Black"/>
              </a:rPr>
              <a:t>?</a:t>
            </a:r>
            <a:endParaRPr spc="-10" dirty="0">
              <a:solidFill>
                <a:srgbClr val="0C2244"/>
              </a:solidFill>
              <a:latin typeface="Arial Black"/>
              <a:cs typeface="Arial Black"/>
            </a:endParaRPr>
          </a:p>
        </p:txBody>
      </p:sp>
      <p:pic>
        <p:nvPicPr>
          <p:cNvPr id="4" name="Рисунок 10" descr="Изображение перегруженного монстра">
            <a:extLst>
              <a:ext uri="{FF2B5EF4-FFF2-40B4-BE49-F238E27FC236}">
                <a16:creationId xmlns:a16="http://schemas.microsoft.com/office/drawing/2014/main" id="{3FFCB519-ED1D-E43A-3857-43AF36144B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1000" y="1937843"/>
            <a:ext cx="4325112" cy="4325112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528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4489" y="1397761"/>
            <a:ext cx="2732405" cy="3180080"/>
          </a:xfrm>
          <a:custGeom>
            <a:avLst/>
            <a:gdLst/>
            <a:ahLst/>
            <a:cxnLst/>
            <a:rect l="l" t="t" r="r" b="b"/>
            <a:pathLst>
              <a:path w="2732404" h="3180079">
                <a:moveTo>
                  <a:pt x="2339568" y="2595499"/>
                </a:moveTo>
                <a:lnTo>
                  <a:pt x="1582521" y="2595499"/>
                </a:lnTo>
                <a:lnTo>
                  <a:pt x="1582521" y="3179826"/>
                </a:lnTo>
                <a:lnTo>
                  <a:pt x="2339568" y="3179826"/>
                </a:lnTo>
                <a:lnTo>
                  <a:pt x="2339568" y="2595499"/>
                </a:lnTo>
                <a:close/>
              </a:path>
              <a:path w="2732404" h="3180079">
                <a:moveTo>
                  <a:pt x="2339568" y="0"/>
                </a:moveTo>
                <a:lnTo>
                  <a:pt x="1582521" y="0"/>
                </a:lnTo>
                <a:lnTo>
                  <a:pt x="0" y="1880997"/>
                </a:lnTo>
                <a:lnTo>
                  <a:pt x="0" y="2595499"/>
                </a:lnTo>
                <a:lnTo>
                  <a:pt x="2731998" y="2595499"/>
                </a:lnTo>
                <a:lnTo>
                  <a:pt x="2731998" y="1921510"/>
                </a:lnTo>
                <a:lnTo>
                  <a:pt x="746353" y="1921510"/>
                </a:lnTo>
                <a:lnTo>
                  <a:pt x="1582521" y="937513"/>
                </a:lnTo>
                <a:lnTo>
                  <a:pt x="2339568" y="937513"/>
                </a:lnTo>
                <a:lnTo>
                  <a:pt x="2339568" y="0"/>
                </a:lnTo>
                <a:close/>
              </a:path>
              <a:path w="2732404" h="3180079">
                <a:moveTo>
                  <a:pt x="2339568" y="937513"/>
                </a:moveTo>
                <a:lnTo>
                  <a:pt x="1582521" y="937513"/>
                </a:lnTo>
                <a:lnTo>
                  <a:pt x="1582521" y="1921510"/>
                </a:lnTo>
                <a:lnTo>
                  <a:pt x="2339568" y="1921510"/>
                </a:lnTo>
                <a:lnTo>
                  <a:pt x="2339568" y="937513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5531" y="4842459"/>
            <a:ext cx="37896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C2244"/>
                </a:solidFill>
                <a:latin typeface="Arial"/>
                <a:cs typeface="Arial"/>
              </a:rPr>
              <a:t>АСПЕКТА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0C2244"/>
                </a:solidFill>
                <a:latin typeface="Arial"/>
                <a:cs typeface="Arial"/>
              </a:rPr>
              <a:t>ЭМОЦИНАЛЬНОГО</a:t>
            </a:r>
            <a:r>
              <a:rPr sz="1800" b="1" spc="-10" dirty="0">
                <a:solidFill>
                  <a:srgbClr val="0C2244"/>
                </a:solidFill>
                <a:latin typeface="Arial"/>
                <a:cs typeface="Arial"/>
              </a:rPr>
              <a:t> ИНТЕЛЛЕКТА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4671" y="612648"/>
            <a:ext cx="2786380" cy="2520950"/>
          </a:xfrm>
          <a:custGeom>
            <a:avLst/>
            <a:gdLst/>
            <a:ahLst/>
            <a:cxnLst/>
            <a:rect l="l" t="t" r="r" b="b"/>
            <a:pathLst>
              <a:path w="2786379" h="2520950">
                <a:moveTo>
                  <a:pt x="0" y="420115"/>
                </a:moveTo>
                <a:lnTo>
                  <a:pt x="2826" y="371120"/>
                </a:lnTo>
                <a:lnTo>
                  <a:pt x="11095" y="323785"/>
                </a:lnTo>
                <a:lnTo>
                  <a:pt x="24491" y="278426"/>
                </a:lnTo>
                <a:lnTo>
                  <a:pt x="42700" y="235357"/>
                </a:lnTo>
                <a:lnTo>
                  <a:pt x="65405" y="194894"/>
                </a:lnTo>
                <a:lnTo>
                  <a:pt x="92293" y="157352"/>
                </a:lnTo>
                <a:lnTo>
                  <a:pt x="123047" y="123047"/>
                </a:lnTo>
                <a:lnTo>
                  <a:pt x="157352" y="92293"/>
                </a:lnTo>
                <a:lnTo>
                  <a:pt x="194894" y="65405"/>
                </a:lnTo>
                <a:lnTo>
                  <a:pt x="235357" y="42700"/>
                </a:lnTo>
                <a:lnTo>
                  <a:pt x="278426" y="24491"/>
                </a:lnTo>
                <a:lnTo>
                  <a:pt x="323785" y="11095"/>
                </a:lnTo>
                <a:lnTo>
                  <a:pt x="371120" y="2826"/>
                </a:lnTo>
                <a:lnTo>
                  <a:pt x="420115" y="0"/>
                </a:lnTo>
                <a:lnTo>
                  <a:pt x="2365755" y="0"/>
                </a:lnTo>
                <a:lnTo>
                  <a:pt x="2414751" y="2826"/>
                </a:lnTo>
                <a:lnTo>
                  <a:pt x="2462086" y="11095"/>
                </a:lnTo>
                <a:lnTo>
                  <a:pt x="2507445" y="24491"/>
                </a:lnTo>
                <a:lnTo>
                  <a:pt x="2550514" y="42700"/>
                </a:lnTo>
                <a:lnTo>
                  <a:pt x="2590977" y="65405"/>
                </a:lnTo>
                <a:lnTo>
                  <a:pt x="2628519" y="92293"/>
                </a:lnTo>
                <a:lnTo>
                  <a:pt x="2662824" y="123047"/>
                </a:lnTo>
                <a:lnTo>
                  <a:pt x="2693578" y="157352"/>
                </a:lnTo>
                <a:lnTo>
                  <a:pt x="2720466" y="194894"/>
                </a:lnTo>
                <a:lnTo>
                  <a:pt x="2743171" y="235357"/>
                </a:lnTo>
                <a:lnTo>
                  <a:pt x="2761380" y="278426"/>
                </a:lnTo>
                <a:lnTo>
                  <a:pt x="2774776" y="323785"/>
                </a:lnTo>
                <a:lnTo>
                  <a:pt x="2783045" y="371120"/>
                </a:lnTo>
                <a:lnTo>
                  <a:pt x="2785872" y="420115"/>
                </a:lnTo>
                <a:lnTo>
                  <a:pt x="2785872" y="2100579"/>
                </a:lnTo>
                <a:lnTo>
                  <a:pt x="2783045" y="2149575"/>
                </a:lnTo>
                <a:lnTo>
                  <a:pt x="2774776" y="2196910"/>
                </a:lnTo>
                <a:lnTo>
                  <a:pt x="2761380" y="2242269"/>
                </a:lnTo>
                <a:lnTo>
                  <a:pt x="2743171" y="2285338"/>
                </a:lnTo>
                <a:lnTo>
                  <a:pt x="2720466" y="2325801"/>
                </a:lnTo>
                <a:lnTo>
                  <a:pt x="2693578" y="2363343"/>
                </a:lnTo>
                <a:lnTo>
                  <a:pt x="2662824" y="2397648"/>
                </a:lnTo>
                <a:lnTo>
                  <a:pt x="2628519" y="2428402"/>
                </a:lnTo>
                <a:lnTo>
                  <a:pt x="2590977" y="2455290"/>
                </a:lnTo>
                <a:lnTo>
                  <a:pt x="2550514" y="2477995"/>
                </a:lnTo>
                <a:lnTo>
                  <a:pt x="2507445" y="2496204"/>
                </a:lnTo>
                <a:lnTo>
                  <a:pt x="2462086" y="2509600"/>
                </a:lnTo>
                <a:lnTo>
                  <a:pt x="2414751" y="2517869"/>
                </a:lnTo>
                <a:lnTo>
                  <a:pt x="2365755" y="2520696"/>
                </a:lnTo>
                <a:lnTo>
                  <a:pt x="420115" y="2520696"/>
                </a:lnTo>
                <a:lnTo>
                  <a:pt x="371120" y="2517869"/>
                </a:lnTo>
                <a:lnTo>
                  <a:pt x="323785" y="2509600"/>
                </a:lnTo>
                <a:lnTo>
                  <a:pt x="278426" y="2496204"/>
                </a:lnTo>
                <a:lnTo>
                  <a:pt x="235357" y="2477995"/>
                </a:lnTo>
                <a:lnTo>
                  <a:pt x="194894" y="2455290"/>
                </a:lnTo>
                <a:lnTo>
                  <a:pt x="157352" y="2428402"/>
                </a:lnTo>
                <a:lnTo>
                  <a:pt x="123047" y="2397648"/>
                </a:lnTo>
                <a:lnTo>
                  <a:pt x="92293" y="2363343"/>
                </a:lnTo>
                <a:lnTo>
                  <a:pt x="65405" y="2325801"/>
                </a:lnTo>
                <a:lnTo>
                  <a:pt x="42700" y="2285338"/>
                </a:lnTo>
                <a:lnTo>
                  <a:pt x="24491" y="2242269"/>
                </a:lnTo>
                <a:lnTo>
                  <a:pt x="11095" y="2196910"/>
                </a:lnTo>
                <a:lnTo>
                  <a:pt x="2826" y="2149575"/>
                </a:lnTo>
                <a:lnTo>
                  <a:pt x="0" y="2100579"/>
                </a:lnTo>
                <a:lnTo>
                  <a:pt x="0" y="420115"/>
                </a:lnTo>
                <a:close/>
              </a:path>
            </a:pathLst>
          </a:custGeom>
          <a:ln w="12699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03335" y="524255"/>
            <a:ext cx="2786380" cy="2524125"/>
          </a:xfrm>
          <a:custGeom>
            <a:avLst/>
            <a:gdLst/>
            <a:ahLst/>
            <a:cxnLst/>
            <a:rect l="l" t="t" r="r" b="b"/>
            <a:pathLst>
              <a:path w="2786379" h="2524125">
                <a:moveTo>
                  <a:pt x="0" y="420624"/>
                </a:moveTo>
                <a:lnTo>
                  <a:pt x="2830" y="371574"/>
                </a:lnTo>
                <a:lnTo>
                  <a:pt x="11110" y="324185"/>
                </a:lnTo>
                <a:lnTo>
                  <a:pt x="24524" y="278773"/>
                </a:lnTo>
                <a:lnTo>
                  <a:pt x="42756" y="235653"/>
                </a:lnTo>
                <a:lnTo>
                  <a:pt x="65491" y="195141"/>
                </a:lnTo>
                <a:lnTo>
                  <a:pt x="92413" y="157554"/>
                </a:lnTo>
                <a:lnTo>
                  <a:pt x="123205" y="123205"/>
                </a:lnTo>
                <a:lnTo>
                  <a:pt x="157554" y="92413"/>
                </a:lnTo>
                <a:lnTo>
                  <a:pt x="195141" y="65491"/>
                </a:lnTo>
                <a:lnTo>
                  <a:pt x="235653" y="42756"/>
                </a:lnTo>
                <a:lnTo>
                  <a:pt x="278773" y="24524"/>
                </a:lnTo>
                <a:lnTo>
                  <a:pt x="324185" y="11110"/>
                </a:lnTo>
                <a:lnTo>
                  <a:pt x="371574" y="2830"/>
                </a:lnTo>
                <a:lnTo>
                  <a:pt x="420624" y="0"/>
                </a:lnTo>
                <a:lnTo>
                  <a:pt x="2365248" y="0"/>
                </a:lnTo>
                <a:lnTo>
                  <a:pt x="2414297" y="2830"/>
                </a:lnTo>
                <a:lnTo>
                  <a:pt x="2461686" y="11110"/>
                </a:lnTo>
                <a:lnTo>
                  <a:pt x="2507098" y="24524"/>
                </a:lnTo>
                <a:lnTo>
                  <a:pt x="2550218" y="42756"/>
                </a:lnTo>
                <a:lnTo>
                  <a:pt x="2590730" y="65491"/>
                </a:lnTo>
                <a:lnTo>
                  <a:pt x="2628317" y="92413"/>
                </a:lnTo>
                <a:lnTo>
                  <a:pt x="2662666" y="123205"/>
                </a:lnTo>
                <a:lnTo>
                  <a:pt x="2693458" y="157554"/>
                </a:lnTo>
                <a:lnTo>
                  <a:pt x="2720380" y="195141"/>
                </a:lnTo>
                <a:lnTo>
                  <a:pt x="2743115" y="235653"/>
                </a:lnTo>
                <a:lnTo>
                  <a:pt x="2761347" y="278773"/>
                </a:lnTo>
                <a:lnTo>
                  <a:pt x="2774761" y="324185"/>
                </a:lnTo>
                <a:lnTo>
                  <a:pt x="2783041" y="371574"/>
                </a:lnTo>
                <a:lnTo>
                  <a:pt x="2785872" y="420624"/>
                </a:lnTo>
                <a:lnTo>
                  <a:pt x="2785872" y="2103120"/>
                </a:lnTo>
                <a:lnTo>
                  <a:pt x="2783041" y="2152169"/>
                </a:lnTo>
                <a:lnTo>
                  <a:pt x="2774761" y="2199558"/>
                </a:lnTo>
                <a:lnTo>
                  <a:pt x="2761347" y="2244970"/>
                </a:lnTo>
                <a:lnTo>
                  <a:pt x="2743115" y="2288090"/>
                </a:lnTo>
                <a:lnTo>
                  <a:pt x="2720380" y="2328602"/>
                </a:lnTo>
                <a:lnTo>
                  <a:pt x="2693458" y="2366189"/>
                </a:lnTo>
                <a:lnTo>
                  <a:pt x="2662666" y="2400538"/>
                </a:lnTo>
                <a:lnTo>
                  <a:pt x="2628317" y="2431330"/>
                </a:lnTo>
                <a:lnTo>
                  <a:pt x="2590730" y="2458252"/>
                </a:lnTo>
                <a:lnTo>
                  <a:pt x="2550218" y="2480987"/>
                </a:lnTo>
                <a:lnTo>
                  <a:pt x="2507098" y="2499219"/>
                </a:lnTo>
                <a:lnTo>
                  <a:pt x="2461686" y="2512633"/>
                </a:lnTo>
                <a:lnTo>
                  <a:pt x="2414297" y="2520913"/>
                </a:lnTo>
                <a:lnTo>
                  <a:pt x="2365248" y="2523744"/>
                </a:lnTo>
                <a:lnTo>
                  <a:pt x="420624" y="2523744"/>
                </a:lnTo>
                <a:lnTo>
                  <a:pt x="371574" y="2520913"/>
                </a:lnTo>
                <a:lnTo>
                  <a:pt x="324185" y="2512633"/>
                </a:lnTo>
                <a:lnTo>
                  <a:pt x="278773" y="2499219"/>
                </a:lnTo>
                <a:lnTo>
                  <a:pt x="235653" y="2480987"/>
                </a:lnTo>
                <a:lnTo>
                  <a:pt x="195141" y="2458252"/>
                </a:lnTo>
                <a:lnTo>
                  <a:pt x="157554" y="2431330"/>
                </a:lnTo>
                <a:lnTo>
                  <a:pt x="123205" y="2400538"/>
                </a:lnTo>
                <a:lnTo>
                  <a:pt x="92413" y="2366189"/>
                </a:lnTo>
                <a:lnTo>
                  <a:pt x="65491" y="2328602"/>
                </a:lnTo>
                <a:lnTo>
                  <a:pt x="42756" y="2288090"/>
                </a:lnTo>
                <a:lnTo>
                  <a:pt x="24524" y="2244970"/>
                </a:lnTo>
                <a:lnTo>
                  <a:pt x="11110" y="2199558"/>
                </a:lnTo>
                <a:lnTo>
                  <a:pt x="2830" y="2152169"/>
                </a:lnTo>
                <a:lnTo>
                  <a:pt x="0" y="2103120"/>
                </a:lnTo>
                <a:lnTo>
                  <a:pt x="0" y="420624"/>
                </a:lnTo>
                <a:close/>
              </a:path>
            </a:pathLst>
          </a:custGeom>
          <a:ln w="12700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3064" y="3724655"/>
            <a:ext cx="2786380" cy="2520950"/>
          </a:xfrm>
          <a:custGeom>
            <a:avLst/>
            <a:gdLst/>
            <a:ahLst/>
            <a:cxnLst/>
            <a:rect l="l" t="t" r="r" b="b"/>
            <a:pathLst>
              <a:path w="2786379" h="2520950">
                <a:moveTo>
                  <a:pt x="0" y="420116"/>
                </a:moveTo>
                <a:lnTo>
                  <a:pt x="2826" y="371120"/>
                </a:lnTo>
                <a:lnTo>
                  <a:pt x="11095" y="323785"/>
                </a:lnTo>
                <a:lnTo>
                  <a:pt x="24491" y="278426"/>
                </a:lnTo>
                <a:lnTo>
                  <a:pt x="42700" y="235357"/>
                </a:lnTo>
                <a:lnTo>
                  <a:pt x="65405" y="194894"/>
                </a:lnTo>
                <a:lnTo>
                  <a:pt x="92293" y="157352"/>
                </a:lnTo>
                <a:lnTo>
                  <a:pt x="123047" y="123047"/>
                </a:lnTo>
                <a:lnTo>
                  <a:pt x="157352" y="92293"/>
                </a:lnTo>
                <a:lnTo>
                  <a:pt x="194894" y="65405"/>
                </a:lnTo>
                <a:lnTo>
                  <a:pt x="235357" y="42700"/>
                </a:lnTo>
                <a:lnTo>
                  <a:pt x="278426" y="24491"/>
                </a:lnTo>
                <a:lnTo>
                  <a:pt x="323785" y="11095"/>
                </a:lnTo>
                <a:lnTo>
                  <a:pt x="371120" y="2826"/>
                </a:lnTo>
                <a:lnTo>
                  <a:pt x="420115" y="0"/>
                </a:lnTo>
                <a:lnTo>
                  <a:pt x="2365756" y="0"/>
                </a:lnTo>
                <a:lnTo>
                  <a:pt x="2414751" y="2826"/>
                </a:lnTo>
                <a:lnTo>
                  <a:pt x="2462086" y="11095"/>
                </a:lnTo>
                <a:lnTo>
                  <a:pt x="2507445" y="24491"/>
                </a:lnTo>
                <a:lnTo>
                  <a:pt x="2550514" y="42700"/>
                </a:lnTo>
                <a:lnTo>
                  <a:pt x="2590977" y="65405"/>
                </a:lnTo>
                <a:lnTo>
                  <a:pt x="2628519" y="92293"/>
                </a:lnTo>
                <a:lnTo>
                  <a:pt x="2662824" y="123047"/>
                </a:lnTo>
                <a:lnTo>
                  <a:pt x="2693578" y="157352"/>
                </a:lnTo>
                <a:lnTo>
                  <a:pt x="2720466" y="194894"/>
                </a:lnTo>
                <a:lnTo>
                  <a:pt x="2743171" y="235357"/>
                </a:lnTo>
                <a:lnTo>
                  <a:pt x="2761380" y="278426"/>
                </a:lnTo>
                <a:lnTo>
                  <a:pt x="2774776" y="323785"/>
                </a:lnTo>
                <a:lnTo>
                  <a:pt x="2783045" y="371120"/>
                </a:lnTo>
                <a:lnTo>
                  <a:pt x="2785871" y="420116"/>
                </a:lnTo>
                <a:lnTo>
                  <a:pt x="2785871" y="2100567"/>
                </a:lnTo>
                <a:lnTo>
                  <a:pt x="2783045" y="2149562"/>
                </a:lnTo>
                <a:lnTo>
                  <a:pt x="2774776" y="2196898"/>
                </a:lnTo>
                <a:lnTo>
                  <a:pt x="2761380" y="2242258"/>
                </a:lnTo>
                <a:lnTo>
                  <a:pt x="2743171" y="2285328"/>
                </a:lnTo>
                <a:lnTo>
                  <a:pt x="2720466" y="2325792"/>
                </a:lnTo>
                <a:lnTo>
                  <a:pt x="2693578" y="2363335"/>
                </a:lnTo>
                <a:lnTo>
                  <a:pt x="2662824" y="2397642"/>
                </a:lnTo>
                <a:lnTo>
                  <a:pt x="2628519" y="2428397"/>
                </a:lnTo>
                <a:lnTo>
                  <a:pt x="2590977" y="2455286"/>
                </a:lnTo>
                <a:lnTo>
                  <a:pt x="2550514" y="2477993"/>
                </a:lnTo>
                <a:lnTo>
                  <a:pt x="2507445" y="2496202"/>
                </a:lnTo>
                <a:lnTo>
                  <a:pt x="2462086" y="2509600"/>
                </a:lnTo>
                <a:lnTo>
                  <a:pt x="2414751" y="2517869"/>
                </a:lnTo>
                <a:lnTo>
                  <a:pt x="2365756" y="2520696"/>
                </a:lnTo>
                <a:lnTo>
                  <a:pt x="420115" y="2520696"/>
                </a:lnTo>
                <a:lnTo>
                  <a:pt x="371120" y="2517869"/>
                </a:lnTo>
                <a:lnTo>
                  <a:pt x="323785" y="2509600"/>
                </a:lnTo>
                <a:lnTo>
                  <a:pt x="278426" y="2496202"/>
                </a:lnTo>
                <a:lnTo>
                  <a:pt x="235357" y="2477993"/>
                </a:lnTo>
                <a:lnTo>
                  <a:pt x="194894" y="2455286"/>
                </a:lnTo>
                <a:lnTo>
                  <a:pt x="157352" y="2428397"/>
                </a:lnTo>
                <a:lnTo>
                  <a:pt x="123047" y="2397642"/>
                </a:lnTo>
                <a:lnTo>
                  <a:pt x="92293" y="2363335"/>
                </a:lnTo>
                <a:lnTo>
                  <a:pt x="65405" y="2325792"/>
                </a:lnTo>
                <a:lnTo>
                  <a:pt x="42700" y="2285328"/>
                </a:lnTo>
                <a:lnTo>
                  <a:pt x="24491" y="2242258"/>
                </a:lnTo>
                <a:lnTo>
                  <a:pt x="11095" y="2196898"/>
                </a:lnTo>
                <a:lnTo>
                  <a:pt x="2826" y="2149562"/>
                </a:lnTo>
                <a:lnTo>
                  <a:pt x="0" y="2100567"/>
                </a:lnTo>
                <a:lnTo>
                  <a:pt x="0" y="420116"/>
                </a:lnTo>
                <a:close/>
              </a:path>
            </a:pathLst>
          </a:custGeom>
          <a:ln w="12700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91728" y="3636264"/>
            <a:ext cx="2786380" cy="2524125"/>
          </a:xfrm>
          <a:custGeom>
            <a:avLst/>
            <a:gdLst/>
            <a:ahLst/>
            <a:cxnLst/>
            <a:rect l="l" t="t" r="r" b="b"/>
            <a:pathLst>
              <a:path w="2786379" h="2524125">
                <a:moveTo>
                  <a:pt x="0" y="420624"/>
                </a:moveTo>
                <a:lnTo>
                  <a:pt x="2830" y="371574"/>
                </a:lnTo>
                <a:lnTo>
                  <a:pt x="11110" y="324185"/>
                </a:lnTo>
                <a:lnTo>
                  <a:pt x="24524" y="278773"/>
                </a:lnTo>
                <a:lnTo>
                  <a:pt x="42756" y="235653"/>
                </a:lnTo>
                <a:lnTo>
                  <a:pt x="65491" y="195141"/>
                </a:lnTo>
                <a:lnTo>
                  <a:pt x="92413" y="157554"/>
                </a:lnTo>
                <a:lnTo>
                  <a:pt x="123205" y="123205"/>
                </a:lnTo>
                <a:lnTo>
                  <a:pt x="157554" y="92413"/>
                </a:lnTo>
                <a:lnTo>
                  <a:pt x="195141" y="65491"/>
                </a:lnTo>
                <a:lnTo>
                  <a:pt x="235653" y="42756"/>
                </a:lnTo>
                <a:lnTo>
                  <a:pt x="278773" y="24524"/>
                </a:lnTo>
                <a:lnTo>
                  <a:pt x="324185" y="11110"/>
                </a:lnTo>
                <a:lnTo>
                  <a:pt x="371574" y="2830"/>
                </a:lnTo>
                <a:lnTo>
                  <a:pt x="420624" y="0"/>
                </a:lnTo>
                <a:lnTo>
                  <a:pt x="2365248" y="0"/>
                </a:lnTo>
                <a:lnTo>
                  <a:pt x="2414297" y="2830"/>
                </a:lnTo>
                <a:lnTo>
                  <a:pt x="2461686" y="11110"/>
                </a:lnTo>
                <a:lnTo>
                  <a:pt x="2507098" y="24524"/>
                </a:lnTo>
                <a:lnTo>
                  <a:pt x="2550218" y="42756"/>
                </a:lnTo>
                <a:lnTo>
                  <a:pt x="2590730" y="65491"/>
                </a:lnTo>
                <a:lnTo>
                  <a:pt x="2628317" y="92413"/>
                </a:lnTo>
                <a:lnTo>
                  <a:pt x="2662666" y="123205"/>
                </a:lnTo>
                <a:lnTo>
                  <a:pt x="2693458" y="157554"/>
                </a:lnTo>
                <a:lnTo>
                  <a:pt x="2720380" y="195141"/>
                </a:lnTo>
                <a:lnTo>
                  <a:pt x="2743115" y="235653"/>
                </a:lnTo>
                <a:lnTo>
                  <a:pt x="2761347" y="278773"/>
                </a:lnTo>
                <a:lnTo>
                  <a:pt x="2774761" y="324185"/>
                </a:lnTo>
                <a:lnTo>
                  <a:pt x="2783041" y="371574"/>
                </a:lnTo>
                <a:lnTo>
                  <a:pt x="2785872" y="420624"/>
                </a:lnTo>
                <a:lnTo>
                  <a:pt x="2785872" y="2103107"/>
                </a:lnTo>
                <a:lnTo>
                  <a:pt x="2783041" y="2152161"/>
                </a:lnTo>
                <a:lnTo>
                  <a:pt x="2774761" y="2199554"/>
                </a:lnTo>
                <a:lnTo>
                  <a:pt x="2761347" y="2244969"/>
                </a:lnTo>
                <a:lnTo>
                  <a:pt x="2743115" y="2288091"/>
                </a:lnTo>
                <a:lnTo>
                  <a:pt x="2720380" y="2328604"/>
                </a:lnTo>
                <a:lnTo>
                  <a:pt x="2693458" y="2366192"/>
                </a:lnTo>
                <a:lnTo>
                  <a:pt x="2662666" y="2400541"/>
                </a:lnTo>
                <a:lnTo>
                  <a:pt x="2628317" y="2431333"/>
                </a:lnTo>
                <a:lnTo>
                  <a:pt x="2590730" y="2458255"/>
                </a:lnTo>
                <a:lnTo>
                  <a:pt x="2550218" y="2480989"/>
                </a:lnTo>
                <a:lnTo>
                  <a:pt x="2507098" y="2499221"/>
                </a:lnTo>
                <a:lnTo>
                  <a:pt x="2461686" y="2512634"/>
                </a:lnTo>
                <a:lnTo>
                  <a:pt x="2414297" y="2520914"/>
                </a:lnTo>
                <a:lnTo>
                  <a:pt x="2365248" y="2523744"/>
                </a:lnTo>
                <a:lnTo>
                  <a:pt x="420624" y="2523744"/>
                </a:lnTo>
                <a:lnTo>
                  <a:pt x="371574" y="2520914"/>
                </a:lnTo>
                <a:lnTo>
                  <a:pt x="324185" y="2512634"/>
                </a:lnTo>
                <a:lnTo>
                  <a:pt x="278773" y="2499221"/>
                </a:lnTo>
                <a:lnTo>
                  <a:pt x="235653" y="2480989"/>
                </a:lnTo>
                <a:lnTo>
                  <a:pt x="195141" y="2458255"/>
                </a:lnTo>
                <a:lnTo>
                  <a:pt x="157554" y="2431333"/>
                </a:lnTo>
                <a:lnTo>
                  <a:pt x="123205" y="2400541"/>
                </a:lnTo>
                <a:lnTo>
                  <a:pt x="92413" y="2366192"/>
                </a:lnTo>
                <a:lnTo>
                  <a:pt x="65491" y="2328604"/>
                </a:lnTo>
                <a:lnTo>
                  <a:pt x="42756" y="2288091"/>
                </a:lnTo>
                <a:lnTo>
                  <a:pt x="24524" y="2244969"/>
                </a:lnTo>
                <a:lnTo>
                  <a:pt x="11110" y="2199554"/>
                </a:lnTo>
                <a:lnTo>
                  <a:pt x="2830" y="2152161"/>
                </a:lnTo>
                <a:lnTo>
                  <a:pt x="0" y="2103107"/>
                </a:lnTo>
                <a:lnTo>
                  <a:pt x="0" y="420624"/>
                </a:lnTo>
                <a:close/>
              </a:path>
            </a:pathLst>
          </a:custGeom>
          <a:ln w="12700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21553" y="1577721"/>
            <a:ext cx="15513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5080" indent="-368935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замечать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свои </a:t>
            </a:r>
            <a:r>
              <a:rPr sz="1800" spc="-47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05493" y="1577721"/>
            <a:ext cx="1953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marR="5080" indent="-4267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C2244"/>
                </a:solidFill>
              </a:rPr>
              <a:t>управлять</a:t>
            </a:r>
            <a:r>
              <a:rPr sz="1800" spc="-60" dirty="0">
                <a:solidFill>
                  <a:srgbClr val="0C2244"/>
                </a:solidFill>
              </a:rPr>
              <a:t> </a:t>
            </a:r>
            <a:r>
              <a:rPr sz="1800" spc="-10" dirty="0">
                <a:solidFill>
                  <a:srgbClr val="0C2244"/>
                </a:solidFill>
              </a:rPr>
              <a:t>своими </a:t>
            </a:r>
            <a:r>
              <a:rPr sz="1800" spc="-459" dirty="0">
                <a:solidFill>
                  <a:srgbClr val="0C2244"/>
                </a:solidFill>
              </a:rPr>
              <a:t> </a:t>
            </a:r>
            <a:r>
              <a:rPr sz="1800" spc="-10" dirty="0">
                <a:solidFill>
                  <a:srgbClr val="0C2244"/>
                </a:solidFill>
              </a:rPr>
              <a:t>эмоциями</a:t>
            </a:r>
            <a:endParaRPr sz="1800"/>
          </a:p>
        </p:txBody>
      </p:sp>
      <p:sp>
        <p:nvSpPr>
          <p:cNvPr id="10" name="object 10"/>
          <p:cNvSpPr txBox="1"/>
          <p:nvPr/>
        </p:nvSpPr>
        <p:spPr>
          <a:xfrm>
            <a:off x="5245353" y="4716221"/>
            <a:ext cx="170370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замечать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чужие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эмоции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49055" y="4604130"/>
            <a:ext cx="19773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управлять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чужими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эмоциями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63" y="1755457"/>
            <a:ext cx="2831719" cy="280758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458392" y="1917001"/>
            <a:ext cx="2813685" cy="2484755"/>
            <a:chOff x="7458392" y="1917001"/>
            <a:chExt cx="2813685" cy="2484755"/>
          </a:xfrm>
        </p:grpSpPr>
        <p:sp>
          <p:nvSpPr>
            <p:cNvPr id="4" name="object 4"/>
            <p:cNvSpPr/>
            <p:nvPr/>
          </p:nvSpPr>
          <p:spPr>
            <a:xfrm>
              <a:off x="7463155" y="1932940"/>
              <a:ext cx="2804160" cy="2463800"/>
            </a:xfrm>
            <a:custGeom>
              <a:avLst/>
              <a:gdLst/>
              <a:ahLst/>
              <a:cxnLst/>
              <a:rect l="l" t="t" r="r" b="b"/>
              <a:pathLst>
                <a:path w="2804159" h="2463800">
                  <a:moveTo>
                    <a:pt x="864846" y="0"/>
                  </a:moveTo>
                  <a:lnTo>
                    <a:pt x="638778" y="0"/>
                  </a:lnTo>
                  <a:lnTo>
                    <a:pt x="492632" y="38100"/>
                  </a:lnTo>
                  <a:lnTo>
                    <a:pt x="446246" y="63500"/>
                  </a:lnTo>
                  <a:lnTo>
                    <a:pt x="401314" y="76200"/>
                  </a:lnTo>
                  <a:lnTo>
                    <a:pt x="358012" y="101600"/>
                  </a:lnTo>
                  <a:lnTo>
                    <a:pt x="316515" y="139700"/>
                  </a:lnTo>
                  <a:lnTo>
                    <a:pt x="276997" y="165100"/>
                  </a:lnTo>
                  <a:lnTo>
                    <a:pt x="239633" y="203200"/>
                  </a:lnTo>
                  <a:lnTo>
                    <a:pt x="204597" y="241300"/>
                  </a:lnTo>
                  <a:lnTo>
                    <a:pt x="172878" y="279400"/>
                  </a:lnTo>
                  <a:lnTo>
                    <a:pt x="143668" y="317500"/>
                  </a:lnTo>
                  <a:lnTo>
                    <a:pt x="117014" y="355600"/>
                  </a:lnTo>
                  <a:lnTo>
                    <a:pt x="92964" y="406400"/>
                  </a:lnTo>
                  <a:lnTo>
                    <a:pt x="71564" y="444500"/>
                  </a:lnTo>
                  <a:lnTo>
                    <a:pt x="52863" y="495300"/>
                  </a:lnTo>
                  <a:lnTo>
                    <a:pt x="36909" y="546100"/>
                  </a:lnTo>
                  <a:lnTo>
                    <a:pt x="23749" y="596900"/>
                  </a:lnTo>
                  <a:lnTo>
                    <a:pt x="13430" y="647700"/>
                  </a:lnTo>
                  <a:lnTo>
                    <a:pt x="6000" y="698500"/>
                  </a:lnTo>
                  <a:lnTo>
                    <a:pt x="1508" y="749300"/>
                  </a:lnTo>
                  <a:lnTo>
                    <a:pt x="0" y="800100"/>
                  </a:lnTo>
                  <a:lnTo>
                    <a:pt x="1219" y="850900"/>
                  </a:lnTo>
                  <a:lnTo>
                    <a:pt x="4894" y="889000"/>
                  </a:lnTo>
                  <a:lnTo>
                    <a:pt x="11046" y="939800"/>
                  </a:lnTo>
                  <a:lnTo>
                    <a:pt x="19701" y="990600"/>
                  </a:lnTo>
                  <a:lnTo>
                    <a:pt x="30879" y="1028700"/>
                  </a:lnTo>
                  <a:lnTo>
                    <a:pt x="44606" y="1079500"/>
                  </a:lnTo>
                  <a:lnTo>
                    <a:pt x="60904" y="1117600"/>
                  </a:lnTo>
                  <a:lnTo>
                    <a:pt x="79796" y="1168400"/>
                  </a:lnTo>
                  <a:lnTo>
                    <a:pt x="101306" y="1206500"/>
                  </a:lnTo>
                  <a:lnTo>
                    <a:pt x="125457" y="1257300"/>
                  </a:lnTo>
                  <a:lnTo>
                    <a:pt x="152272" y="1295400"/>
                  </a:lnTo>
                  <a:lnTo>
                    <a:pt x="181774" y="1346200"/>
                  </a:lnTo>
                  <a:lnTo>
                    <a:pt x="213987" y="1397000"/>
                  </a:lnTo>
                  <a:lnTo>
                    <a:pt x="248934" y="1435100"/>
                  </a:lnTo>
                  <a:lnTo>
                    <a:pt x="286639" y="1485900"/>
                  </a:lnTo>
                  <a:lnTo>
                    <a:pt x="314845" y="1511300"/>
                  </a:lnTo>
                  <a:lnTo>
                    <a:pt x="344298" y="1549400"/>
                  </a:lnTo>
                  <a:lnTo>
                    <a:pt x="374965" y="1587500"/>
                  </a:lnTo>
                  <a:lnTo>
                    <a:pt x="406814" y="1612900"/>
                  </a:lnTo>
                  <a:lnTo>
                    <a:pt x="439812" y="1651000"/>
                  </a:lnTo>
                  <a:lnTo>
                    <a:pt x="473926" y="1689100"/>
                  </a:lnTo>
                  <a:lnTo>
                    <a:pt x="509123" y="1714500"/>
                  </a:lnTo>
                  <a:lnTo>
                    <a:pt x="545372" y="1752600"/>
                  </a:lnTo>
                  <a:lnTo>
                    <a:pt x="582640" y="1790700"/>
                  </a:lnTo>
                  <a:lnTo>
                    <a:pt x="620894" y="1816100"/>
                  </a:lnTo>
                  <a:lnTo>
                    <a:pt x="660102" y="1854200"/>
                  </a:lnTo>
                  <a:lnTo>
                    <a:pt x="700231" y="1892300"/>
                  </a:lnTo>
                  <a:lnTo>
                    <a:pt x="741248" y="1930400"/>
                  </a:lnTo>
                  <a:lnTo>
                    <a:pt x="783121" y="1968500"/>
                  </a:lnTo>
                  <a:lnTo>
                    <a:pt x="825818" y="2006600"/>
                  </a:lnTo>
                  <a:lnTo>
                    <a:pt x="869306" y="2044700"/>
                  </a:lnTo>
                  <a:lnTo>
                    <a:pt x="913552" y="2082800"/>
                  </a:lnTo>
                  <a:lnTo>
                    <a:pt x="958524" y="2120900"/>
                  </a:lnTo>
                  <a:lnTo>
                    <a:pt x="1004189" y="2159000"/>
                  </a:lnTo>
                  <a:lnTo>
                    <a:pt x="1077144" y="2222500"/>
                  </a:lnTo>
                  <a:lnTo>
                    <a:pt x="1114091" y="2247900"/>
                  </a:lnTo>
                  <a:lnTo>
                    <a:pt x="1151388" y="2286000"/>
                  </a:lnTo>
                  <a:lnTo>
                    <a:pt x="1189066" y="2311400"/>
                  </a:lnTo>
                  <a:lnTo>
                    <a:pt x="1227153" y="2349500"/>
                  </a:lnTo>
                  <a:lnTo>
                    <a:pt x="1265680" y="2374900"/>
                  </a:lnTo>
                  <a:lnTo>
                    <a:pt x="1304675" y="2413000"/>
                  </a:lnTo>
                  <a:lnTo>
                    <a:pt x="1348104" y="2451100"/>
                  </a:lnTo>
                  <a:lnTo>
                    <a:pt x="1360235" y="2463800"/>
                  </a:lnTo>
                  <a:lnTo>
                    <a:pt x="1443960" y="2463800"/>
                  </a:lnTo>
                  <a:lnTo>
                    <a:pt x="1456309" y="2451100"/>
                  </a:lnTo>
                  <a:lnTo>
                    <a:pt x="1459865" y="2451100"/>
                  </a:lnTo>
                  <a:lnTo>
                    <a:pt x="1499332" y="2413000"/>
                  </a:lnTo>
                  <a:lnTo>
                    <a:pt x="1538330" y="2374900"/>
                  </a:lnTo>
                  <a:lnTo>
                    <a:pt x="1576879" y="2349500"/>
                  </a:lnTo>
                  <a:lnTo>
                    <a:pt x="1614998" y="2311400"/>
                  </a:lnTo>
                  <a:lnTo>
                    <a:pt x="1652707" y="2286000"/>
                  </a:lnTo>
                  <a:lnTo>
                    <a:pt x="1665147" y="2273300"/>
                  </a:lnTo>
                  <a:lnTo>
                    <a:pt x="1401952" y="2273300"/>
                  </a:lnTo>
                  <a:lnTo>
                    <a:pt x="1364108" y="2247900"/>
                  </a:lnTo>
                  <a:lnTo>
                    <a:pt x="1326749" y="2209800"/>
                  </a:lnTo>
                  <a:lnTo>
                    <a:pt x="1289836" y="2184400"/>
                  </a:lnTo>
                  <a:lnTo>
                    <a:pt x="1253331" y="2146300"/>
                  </a:lnTo>
                  <a:lnTo>
                    <a:pt x="1181389" y="2095500"/>
                  </a:lnTo>
                  <a:lnTo>
                    <a:pt x="1145875" y="2057400"/>
                  </a:lnTo>
                  <a:lnTo>
                    <a:pt x="1110615" y="2032000"/>
                  </a:lnTo>
                  <a:lnTo>
                    <a:pt x="1059337" y="1981200"/>
                  </a:lnTo>
                  <a:lnTo>
                    <a:pt x="1009156" y="1943100"/>
                  </a:lnTo>
                  <a:lnTo>
                    <a:pt x="960103" y="1905000"/>
                  </a:lnTo>
                  <a:lnTo>
                    <a:pt x="912207" y="1854200"/>
                  </a:lnTo>
                  <a:lnTo>
                    <a:pt x="865500" y="1816100"/>
                  </a:lnTo>
                  <a:lnTo>
                    <a:pt x="820013" y="1778000"/>
                  </a:lnTo>
                  <a:lnTo>
                    <a:pt x="775774" y="1739900"/>
                  </a:lnTo>
                  <a:lnTo>
                    <a:pt x="732816" y="1701800"/>
                  </a:lnTo>
                  <a:lnTo>
                    <a:pt x="691169" y="1663700"/>
                  </a:lnTo>
                  <a:lnTo>
                    <a:pt x="650862" y="1625600"/>
                  </a:lnTo>
                  <a:lnTo>
                    <a:pt x="611928" y="1587500"/>
                  </a:lnTo>
                  <a:lnTo>
                    <a:pt x="574396" y="1549400"/>
                  </a:lnTo>
                  <a:lnTo>
                    <a:pt x="538296" y="1511300"/>
                  </a:lnTo>
                  <a:lnTo>
                    <a:pt x="503660" y="1485900"/>
                  </a:lnTo>
                  <a:lnTo>
                    <a:pt x="470517" y="1447800"/>
                  </a:lnTo>
                  <a:lnTo>
                    <a:pt x="438899" y="1409700"/>
                  </a:lnTo>
                  <a:lnTo>
                    <a:pt x="408836" y="1371600"/>
                  </a:lnTo>
                  <a:lnTo>
                    <a:pt x="380359" y="1333500"/>
                  </a:lnTo>
                  <a:lnTo>
                    <a:pt x="353497" y="1308100"/>
                  </a:lnTo>
                  <a:lnTo>
                    <a:pt x="328282" y="1270000"/>
                  </a:lnTo>
                  <a:lnTo>
                    <a:pt x="304744" y="1231900"/>
                  </a:lnTo>
                  <a:lnTo>
                    <a:pt x="282913" y="1193800"/>
                  </a:lnTo>
                  <a:lnTo>
                    <a:pt x="262821" y="1168400"/>
                  </a:lnTo>
                  <a:lnTo>
                    <a:pt x="244497" y="1130300"/>
                  </a:lnTo>
                  <a:lnTo>
                    <a:pt x="227972" y="1092200"/>
                  </a:lnTo>
                  <a:lnTo>
                    <a:pt x="213278" y="1054100"/>
                  </a:lnTo>
                  <a:lnTo>
                    <a:pt x="200443" y="1028700"/>
                  </a:lnTo>
                  <a:lnTo>
                    <a:pt x="189499" y="990600"/>
                  </a:lnTo>
                  <a:lnTo>
                    <a:pt x="180477" y="952500"/>
                  </a:lnTo>
                  <a:lnTo>
                    <a:pt x="173406" y="914400"/>
                  </a:lnTo>
                  <a:lnTo>
                    <a:pt x="168318" y="876300"/>
                  </a:lnTo>
                  <a:lnTo>
                    <a:pt x="165242" y="838200"/>
                  </a:lnTo>
                  <a:lnTo>
                    <a:pt x="164211" y="800100"/>
                  </a:lnTo>
                  <a:lnTo>
                    <a:pt x="165951" y="749300"/>
                  </a:lnTo>
                  <a:lnTo>
                    <a:pt x="171126" y="698500"/>
                  </a:lnTo>
                  <a:lnTo>
                    <a:pt x="179665" y="647700"/>
                  </a:lnTo>
                  <a:lnTo>
                    <a:pt x="191496" y="596900"/>
                  </a:lnTo>
                  <a:lnTo>
                    <a:pt x="206549" y="558800"/>
                  </a:lnTo>
                  <a:lnTo>
                    <a:pt x="224753" y="508000"/>
                  </a:lnTo>
                  <a:lnTo>
                    <a:pt x="246037" y="469900"/>
                  </a:lnTo>
                  <a:lnTo>
                    <a:pt x="270330" y="419100"/>
                  </a:lnTo>
                  <a:lnTo>
                    <a:pt x="297561" y="381000"/>
                  </a:lnTo>
                  <a:lnTo>
                    <a:pt x="327660" y="342900"/>
                  </a:lnTo>
                  <a:lnTo>
                    <a:pt x="364041" y="304800"/>
                  </a:lnTo>
                  <a:lnTo>
                    <a:pt x="403542" y="279400"/>
                  </a:lnTo>
                  <a:lnTo>
                    <a:pt x="445840" y="241300"/>
                  </a:lnTo>
                  <a:lnTo>
                    <a:pt x="490613" y="215900"/>
                  </a:lnTo>
                  <a:lnTo>
                    <a:pt x="537536" y="203200"/>
                  </a:lnTo>
                  <a:lnTo>
                    <a:pt x="586288" y="177800"/>
                  </a:lnTo>
                  <a:lnTo>
                    <a:pt x="636545" y="165100"/>
                  </a:lnTo>
                  <a:lnTo>
                    <a:pt x="1187091" y="165100"/>
                  </a:lnTo>
                  <a:lnTo>
                    <a:pt x="1149896" y="127000"/>
                  </a:lnTo>
                  <a:lnTo>
                    <a:pt x="1109853" y="101600"/>
                  </a:lnTo>
                  <a:lnTo>
                    <a:pt x="1066901" y="76200"/>
                  </a:lnTo>
                  <a:lnTo>
                    <a:pt x="1020982" y="50800"/>
                  </a:lnTo>
                  <a:lnTo>
                    <a:pt x="972039" y="38100"/>
                  </a:lnTo>
                  <a:lnTo>
                    <a:pt x="920013" y="12700"/>
                  </a:lnTo>
                  <a:lnTo>
                    <a:pt x="864846" y="0"/>
                  </a:lnTo>
                  <a:close/>
                </a:path>
                <a:path w="2804159" h="2463800">
                  <a:moveTo>
                    <a:pt x="2526909" y="165100"/>
                  </a:moveTo>
                  <a:lnTo>
                    <a:pt x="2167742" y="165100"/>
                  </a:lnTo>
                  <a:lnTo>
                    <a:pt x="2218003" y="177800"/>
                  </a:lnTo>
                  <a:lnTo>
                    <a:pt x="2266761" y="203200"/>
                  </a:lnTo>
                  <a:lnTo>
                    <a:pt x="2313695" y="215900"/>
                  </a:lnTo>
                  <a:lnTo>
                    <a:pt x="2358484" y="241300"/>
                  </a:lnTo>
                  <a:lnTo>
                    <a:pt x="2400804" y="279400"/>
                  </a:lnTo>
                  <a:lnTo>
                    <a:pt x="2440335" y="304800"/>
                  </a:lnTo>
                  <a:lnTo>
                    <a:pt x="2476754" y="342900"/>
                  </a:lnTo>
                  <a:lnTo>
                    <a:pt x="2506972" y="381000"/>
                  </a:lnTo>
                  <a:lnTo>
                    <a:pt x="2534265" y="419100"/>
                  </a:lnTo>
                  <a:lnTo>
                    <a:pt x="2558573" y="469900"/>
                  </a:lnTo>
                  <a:lnTo>
                    <a:pt x="2579835" y="508000"/>
                  </a:lnTo>
                  <a:lnTo>
                    <a:pt x="2597991" y="558800"/>
                  </a:lnTo>
                  <a:lnTo>
                    <a:pt x="2612981" y="596900"/>
                  </a:lnTo>
                  <a:lnTo>
                    <a:pt x="2624744" y="647700"/>
                  </a:lnTo>
                  <a:lnTo>
                    <a:pt x="2633222" y="698500"/>
                  </a:lnTo>
                  <a:lnTo>
                    <a:pt x="2638352" y="749300"/>
                  </a:lnTo>
                  <a:lnTo>
                    <a:pt x="2640076" y="800100"/>
                  </a:lnTo>
                  <a:lnTo>
                    <a:pt x="2639010" y="838200"/>
                  </a:lnTo>
                  <a:lnTo>
                    <a:pt x="2635903" y="876300"/>
                  </a:lnTo>
                  <a:lnTo>
                    <a:pt x="2630785" y="914400"/>
                  </a:lnTo>
                  <a:lnTo>
                    <a:pt x="2623687" y="952500"/>
                  </a:lnTo>
                  <a:lnTo>
                    <a:pt x="2614639" y="990600"/>
                  </a:lnTo>
                  <a:lnTo>
                    <a:pt x="2603671" y="1028700"/>
                  </a:lnTo>
                  <a:lnTo>
                    <a:pt x="2590814" y="1054100"/>
                  </a:lnTo>
                  <a:lnTo>
                    <a:pt x="2576098" y="1092200"/>
                  </a:lnTo>
                  <a:lnTo>
                    <a:pt x="2559555" y="1130300"/>
                  </a:lnTo>
                  <a:lnTo>
                    <a:pt x="2541213" y="1168400"/>
                  </a:lnTo>
                  <a:lnTo>
                    <a:pt x="2521105" y="1193800"/>
                  </a:lnTo>
                  <a:lnTo>
                    <a:pt x="2499260" y="1231900"/>
                  </a:lnTo>
                  <a:lnTo>
                    <a:pt x="2475708" y="1270000"/>
                  </a:lnTo>
                  <a:lnTo>
                    <a:pt x="2450481" y="1308100"/>
                  </a:lnTo>
                  <a:lnTo>
                    <a:pt x="2423608" y="1333500"/>
                  </a:lnTo>
                  <a:lnTo>
                    <a:pt x="2395121" y="1371600"/>
                  </a:lnTo>
                  <a:lnTo>
                    <a:pt x="2365049" y="1409700"/>
                  </a:lnTo>
                  <a:lnTo>
                    <a:pt x="2333423" y="1447800"/>
                  </a:lnTo>
                  <a:lnTo>
                    <a:pt x="2300274" y="1485900"/>
                  </a:lnTo>
                  <a:lnTo>
                    <a:pt x="2265632" y="1511300"/>
                  </a:lnTo>
                  <a:lnTo>
                    <a:pt x="2229528" y="1549400"/>
                  </a:lnTo>
                  <a:lnTo>
                    <a:pt x="2191991" y="1587500"/>
                  </a:lnTo>
                  <a:lnTo>
                    <a:pt x="2153053" y="1625600"/>
                  </a:lnTo>
                  <a:lnTo>
                    <a:pt x="2112744" y="1663700"/>
                  </a:lnTo>
                  <a:lnTo>
                    <a:pt x="2071094" y="1701800"/>
                  </a:lnTo>
                  <a:lnTo>
                    <a:pt x="2028134" y="1739900"/>
                  </a:lnTo>
                  <a:lnTo>
                    <a:pt x="1983895" y="1778000"/>
                  </a:lnTo>
                  <a:lnTo>
                    <a:pt x="1938406" y="1816100"/>
                  </a:lnTo>
                  <a:lnTo>
                    <a:pt x="1891698" y="1854200"/>
                  </a:lnTo>
                  <a:lnTo>
                    <a:pt x="1843803" y="1905000"/>
                  </a:lnTo>
                  <a:lnTo>
                    <a:pt x="1794749" y="1943100"/>
                  </a:lnTo>
                  <a:lnTo>
                    <a:pt x="1744568" y="1981200"/>
                  </a:lnTo>
                  <a:lnTo>
                    <a:pt x="1693291" y="2032000"/>
                  </a:lnTo>
                  <a:lnTo>
                    <a:pt x="1658035" y="2057400"/>
                  </a:lnTo>
                  <a:lnTo>
                    <a:pt x="1622534" y="2095500"/>
                  </a:lnTo>
                  <a:lnTo>
                    <a:pt x="1550622" y="2146300"/>
                  </a:lnTo>
                  <a:lnTo>
                    <a:pt x="1514125" y="2184400"/>
                  </a:lnTo>
                  <a:lnTo>
                    <a:pt x="1477210" y="2209800"/>
                  </a:lnTo>
                  <a:lnTo>
                    <a:pt x="1439833" y="2247900"/>
                  </a:lnTo>
                  <a:lnTo>
                    <a:pt x="1401952" y="2273300"/>
                  </a:lnTo>
                  <a:lnTo>
                    <a:pt x="1665147" y="2273300"/>
                  </a:lnTo>
                  <a:lnTo>
                    <a:pt x="1690026" y="2247900"/>
                  </a:lnTo>
                  <a:lnTo>
                    <a:pt x="1845507" y="2120900"/>
                  </a:lnTo>
                  <a:lnTo>
                    <a:pt x="1890477" y="2082800"/>
                  </a:lnTo>
                  <a:lnTo>
                    <a:pt x="1934719" y="2044700"/>
                  </a:lnTo>
                  <a:lnTo>
                    <a:pt x="1978202" y="2006600"/>
                  </a:lnTo>
                  <a:lnTo>
                    <a:pt x="2020893" y="1968500"/>
                  </a:lnTo>
                  <a:lnTo>
                    <a:pt x="2062762" y="1930400"/>
                  </a:lnTo>
                  <a:lnTo>
                    <a:pt x="2103775" y="1892300"/>
                  </a:lnTo>
                  <a:lnTo>
                    <a:pt x="2143900" y="1854200"/>
                  </a:lnTo>
                  <a:lnTo>
                    <a:pt x="2183106" y="1816100"/>
                  </a:lnTo>
                  <a:lnTo>
                    <a:pt x="2221360" y="1790700"/>
                  </a:lnTo>
                  <a:lnTo>
                    <a:pt x="2258630" y="1752600"/>
                  </a:lnTo>
                  <a:lnTo>
                    <a:pt x="2294885" y="1714500"/>
                  </a:lnTo>
                  <a:lnTo>
                    <a:pt x="2330091" y="1689100"/>
                  </a:lnTo>
                  <a:lnTo>
                    <a:pt x="2364217" y="1651000"/>
                  </a:lnTo>
                  <a:lnTo>
                    <a:pt x="2397231" y="1612900"/>
                  </a:lnTo>
                  <a:lnTo>
                    <a:pt x="2429100" y="1587500"/>
                  </a:lnTo>
                  <a:lnTo>
                    <a:pt x="2459793" y="1549400"/>
                  </a:lnTo>
                  <a:lnTo>
                    <a:pt x="2489277" y="1511300"/>
                  </a:lnTo>
                  <a:lnTo>
                    <a:pt x="2517521" y="1485900"/>
                  </a:lnTo>
                  <a:lnTo>
                    <a:pt x="2555177" y="1435100"/>
                  </a:lnTo>
                  <a:lnTo>
                    <a:pt x="2590083" y="1397000"/>
                  </a:lnTo>
                  <a:lnTo>
                    <a:pt x="2622261" y="1346200"/>
                  </a:lnTo>
                  <a:lnTo>
                    <a:pt x="2651733" y="1295400"/>
                  </a:lnTo>
                  <a:lnTo>
                    <a:pt x="2678524" y="1257300"/>
                  </a:lnTo>
                  <a:lnTo>
                    <a:pt x="2702654" y="1206500"/>
                  </a:lnTo>
                  <a:lnTo>
                    <a:pt x="2724148" y="1168400"/>
                  </a:lnTo>
                  <a:lnTo>
                    <a:pt x="2743027" y="1117600"/>
                  </a:lnTo>
                  <a:lnTo>
                    <a:pt x="2759315" y="1079500"/>
                  </a:lnTo>
                  <a:lnTo>
                    <a:pt x="2773035" y="1028700"/>
                  </a:lnTo>
                  <a:lnTo>
                    <a:pt x="2784209" y="990600"/>
                  </a:lnTo>
                  <a:lnTo>
                    <a:pt x="2792861" y="939800"/>
                  </a:lnTo>
                  <a:lnTo>
                    <a:pt x="2799012" y="889000"/>
                  </a:lnTo>
                  <a:lnTo>
                    <a:pt x="2802686" y="850900"/>
                  </a:lnTo>
                  <a:lnTo>
                    <a:pt x="2803905" y="800100"/>
                  </a:lnTo>
                  <a:lnTo>
                    <a:pt x="2802397" y="749300"/>
                  </a:lnTo>
                  <a:lnTo>
                    <a:pt x="2797905" y="698500"/>
                  </a:lnTo>
                  <a:lnTo>
                    <a:pt x="2790475" y="647700"/>
                  </a:lnTo>
                  <a:lnTo>
                    <a:pt x="2780156" y="596900"/>
                  </a:lnTo>
                  <a:lnTo>
                    <a:pt x="2766996" y="546100"/>
                  </a:lnTo>
                  <a:lnTo>
                    <a:pt x="2751042" y="495300"/>
                  </a:lnTo>
                  <a:lnTo>
                    <a:pt x="2732341" y="444500"/>
                  </a:lnTo>
                  <a:lnTo>
                    <a:pt x="2710942" y="406400"/>
                  </a:lnTo>
                  <a:lnTo>
                    <a:pt x="2686891" y="355600"/>
                  </a:lnTo>
                  <a:lnTo>
                    <a:pt x="2660237" y="317500"/>
                  </a:lnTo>
                  <a:lnTo>
                    <a:pt x="2631027" y="279400"/>
                  </a:lnTo>
                  <a:lnTo>
                    <a:pt x="2599309" y="241300"/>
                  </a:lnTo>
                  <a:lnTo>
                    <a:pt x="2564272" y="203200"/>
                  </a:lnTo>
                  <a:lnTo>
                    <a:pt x="2526909" y="165100"/>
                  </a:lnTo>
                  <a:close/>
                </a:path>
                <a:path w="2804159" h="2463800">
                  <a:moveTo>
                    <a:pt x="1426503" y="711200"/>
                  </a:moveTo>
                  <a:lnTo>
                    <a:pt x="1377874" y="711200"/>
                  </a:lnTo>
                  <a:lnTo>
                    <a:pt x="1402206" y="723900"/>
                  </a:lnTo>
                  <a:lnTo>
                    <a:pt x="1426503" y="711200"/>
                  </a:lnTo>
                  <a:close/>
                </a:path>
                <a:path w="2804159" h="2463800">
                  <a:moveTo>
                    <a:pt x="1187091" y="165100"/>
                  </a:moveTo>
                  <a:lnTo>
                    <a:pt x="804309" y="165100"/>
                  </a:lnTo>
                  <a:lnTo>
                    <a:pt x="859899" y="177800"/>
                  </a:lnTo>
                  <a:lnTo>
                    <a:pt x="911698" y="190500"/>
                  </a:lnTo>
                  <a:lnTo>
                    <a:pt x="959777" y="203200"/>
                  </a:lnTo>
                  <a:lnTo>
                    <a:pt x="1004209" y="228600"/>
                  </a:lnTo>
                  <a:lnTo>
                    <a:pt x="1045066" y="254000"/>
                  </a:lnTo>
                  <a:lnTo>
                    <a:pt x="1082419" y="292100"/>
                  </a:lnTo>
                  <a:lnTo>
                    <a:pt x="1116342" y="317500"/>
                  </a:lnTo>
                  <a:lnTo>
                    <a:pt x="1146905" y="355600"/>
                  </a:lnTo>
                  <a:lnTo>
                    <a:pt x="1174182" y="381000"/>
                  </a:lnTo>
                  <a:lnTo>
                    <a:pt x="1198245" y="419100"/>
                  </a:lnTo>
                  <a:lnTo>
                    <a:pt x="1224227" y="457200"/>
                  </a:lnTo>
                  <a:lnTo>
                    <a:pt x="1248198" y="495300"/>
                  </a:lnTo>
                  <a:lnTo>
                    <a:pt x="1270158" y="533400"/>
                  </a:lnTo>
                  <a:lnTo>
                    <a:pt x="1290108" y="571500"/>
                  </a:lnTo>
                  <a:lnTo>
                    <a:pt x="1308047" y="622300"/>
                  </a:lnTo>
                  <a:lnTo>
                    <a:pt x="1323975" y="660400"/>
                  </a:lnTo>
                  <a:lnTo>
                    <a:pt x="1336877" y="685800"/>
                  </a:lnTo>
                  <a:lnTo>
                    <a:pt x="1355471" y="711200"/>
                  </a:lnTo>
                  <a:lnTo>
                    <a:pt x="1448943" y="711200"/>
                  </a:lnTo>
                  <a:lnTo>
                    <a:pt x="1467572" y="685800"/>
                  </a:lnTo>
                  <a:lnTo>
                    <a:pt x="1480439" y="660400"/>
                  </a:lnTo>
                  <a:lnTo>
                    <a:pt x="1496331" y="622300"/>
                  </a:lnTo>
                  <a:lnTo>
                    <a:pt x="1514272" y="571500"/>
                  </a:lnTo>
                  <a:lnTo>
                    <a:pt x="1534239" y="533400"/>
                  </a:lnTo>
                  <a:lnTo>
                    <a:pt x="1556206" y="495300"/>
                  </a:lnTo>
                  <a:lnTo>
                    <a:pt x="1580148" y="457200"/>
                  </a:lnTo>
                  <a:lnTo>
                    <a:pt x="1597410" y="431800"/>
                  </a:lnTo>
                  <a:lnTo>
                    <a:pt x="1401952" y="431800"/>
                  </a:lnTo>
                  <a:lnTo>
                    <a:pt x="1385756" y="406400"/>
                  </a:lnTo>
                  <a:lnTo>
                    <a:pt x="1368774" y="381000"/>
                  </a:lnTo>
                  <a:lnTo>
                    <a:pt x="1350982" y="342900"/>
                  </a:lnTo>
                  <a:lnTo>
                    <a:pt x="1332356" y="317500"/>
                  </a:lnTo>
                  <a:lnTo>
                    <a:pt x="1308536" y="292100"/>
                  </a:lnTo>
                  <a:lnTo>
                    <a:pt x="1282158" y="254000"/>
                  </a:lnTo>
                  <a:lnTo>
                    <a:pt x="1253163" y="228600"/>
                  </a:lnTo>
                  <a:lnTo>
                    <a:pt x="1221493" y="190500"/>
                  </a:lnTo>
                  <a:lnTo>
                    <a:pt x="1187091" y="165100"/>
                  </a:lnTo>
                  <a:close/>
                </a:path>
                <a:path w="2804159" h="2463800">
                  <a:moveTo>
                    <a:pt x="2165201" y="0"/>
                  </a:moveTo>
                  <a:lnTo>
                    <a:pt x="1939059" y="0"/>
                  </a:lnTo>
                  <a:lnTo>
                    <a:pt x="1883892" y="12700"/>
                  </a:lnTo>
                  <a:lnTo>
                    <a:pt x="1831866" y="38100"/>
                  </a:lnTo>
                  <a:lnTo>
                    <a:pt x="1782923" y="50800"/>
                  </a:lnTo>
                  <a:lnTo>
                    <a:pt x="1737004" y="76200"/>
                  </a:lnTo>
                  <a:lnTo>
                    <a:pt x="1694052" y="101600"/>
                  </a:lnTo>
                  <a:lnTo>
                    <a:pt x="1654009" y="127000"/>
                  </a:lnTo>
                  <a:lnTo>
                    <a:pt x="1616814" y="165100"/>
                  </a:lnTo>
                  <a:lnTo>
                    <a:pt x="1582412" y="190500"/>
                  </a:lnTo>
                  <a:lnTo>
                    <a:pt x="1550742" y="228600"/>
                  </a:lnTo>
                  <a:lnTo>
                    <a:pt x="1521747" y="254000"/>
                  </a:lnTo>
                  <a:lnTo>
                    <a:pt x="1495369" y="292100"/>
                  </a:lnTo>
                  <a:lnTo>
                    <a:pt x="1471549" y="317500"/>
                  </a:lnTo>
                  <a:lnTo>
                    <a:pt x="1452923" y="342900"/>
                  </a:lnTo>
                  <a:lnTo>
                    <a:pt x="1435131" y="381000"/>
                  </a:lnTo>
                  <a:lnTo>
                    <a:pt x="1418149" y="406400"/>
                  </a:lnTo>
                  <a:lnTo>
                    <a:pt x="1401952" y="431800"/>
                  </a:lnTo>
                  <a:lnTo>
                    <a:pt x="1597410" y="431800"/>
                  </a:lnTo>
                  <a:lnTo>
                    <a:pt x="1606042" y="419100"/>
                  </a:lnTo>
                  <a:lnTo>
                    <a:pt x="1630221" y="381000"/>
                  </a:lnTo>
                  <a:lnTo>
                    <a:pt x="1657577" y="355600"/>
                  </a:lnTo>
                  <a:lnTo>
                    <a:pt x="1688187" y="317500"/>
                  </a:lnTo>
                  <a:lnTo>
                    <a:pt x="1722129" y="292100"/>
                  </a:lnTo>
                  <a:lnTo>
                    <a:pt x="1759481" y="254000"/>
                  </a:lnTo>
                  <a:lnTo>
                    <a:pt x="1800321" y="228600"/>
                  </a:lnTo>
                  <a:lnTo>
                    <a:pt x="1844726" y="203200"/>
                  </a:lnTo>
                  <a:lnTo>
                    <a:pt x="1892774" y="190500"/>
                  </a:lnTo>
                  <a:lnTo>
                    <a:pt x="1944544" y="177800"/>
                  </a:lnTo>
                  <a:lnTo>
                    <a:pt x="2000113" y="165100"/>
                  </a:lnTo>
                  <a:lnTo>
                    <a:pt x="2526909" y="165100"/>
                  </a:lnTo>
                  <a:lnTo>
                    <a:pt x="2487392" y="139700"/>
                  </a:lnTo>
                  <a:lnTo>
                    <a:pt x="2445897" y="101600"/>
                  </a:lnTo>
                  <a:lnTo>
                    <a:pt x="2402600" y="76200"/>
                  </a:lnTo>
                  <a:lnTo>
                    <a:pt x="2357675" y="63500"/>
                  </a:lnTo>
                  <a:lnTo>
                    <a:pt x="2311298" y="38100"/>
                  </a:lnTo>
                  <a:lnTo>
                    <a:pt x="2165201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3155" y="1921764"/>
              <a:ext cx="2804160" cy="2475230"/>
            </a:xfrm>
            <a:custGeom>
              <a:avLst/>
              <a:gdLst/>
              <a:ahLst/>
              <a:cxnLst/>
              <a:rect l="l" t="t" r="r" b="b"/>
              <a:pathLst>
                <a:path w="2804159" h="2475229">
                  <a:moveTo>
                    <a:pt x="2064003" y="164084"/>
                  </a:moveTo>
                  <a:lnTo>
                    <a:pt x="2116302" y="166598"/>
                  </a:lnTo>
                  <a:lnTo>
                    <a:pt x="2167742" y="174043"/>
                  </a:lnTo>
                  <a:lnTo>
                    <a:pt x="2218003" y="186266"/>
                  </a:lnTo>
                  <a:lnTo>
                    <a:pt x="2266761" y="203118"/>
                  </a:lnTo>
                  <a:lnTo>
                    <a:pt x="2313695" y="224448"/>
                  </a:lnTo>
                  <a:lnTo>
                    <a:pt x="2358484" y="250105"/>
                  </a:lnTo>
                  <a:lnTo>
                    <a:pt x="2400804" y="279939"/>
                  </a:lnTo>
                  <a:lnTo>
                    <a:pt x="2440335" y="313799"/>
                  </a:lnTo>
                  <a:lnTo>
                    <a:pt x="2476754" y="351536"/>
                  </a:lnTo>
                  <a:lnTo>
                    <a:pt x="2506972" y="388719"/>
                  </a:lnTo>
                  <a:lnTo>
                    <a:pt x="2534265" y="428222"/>
                  </a:lnTo>
                  <a:lnTo>
                    <a:pt x="2558573" y="469873"/>
                  </a:lnTo>
                  <a:lnTo>
                    <a:pt x="2579835" y="513498"/>
                  </a:lnTo>
                  <a:lnTo>
                    <a:pt x="2597991" y="558926"/>
                  </a:lnTo>
                  <a:lnTo>
                    <a:pt x="2612981" y="605986"/>
                  </a:lnTo>
                  <a:lnTo>
                    <a:pt x="2624744" y="654503"/>
                  </a:lnTo>
                  <a:lnTo>
                    <a:pt x="2633222" y="704307"/>
                  </a:lnTo>
                  <a:lnTo>
                    <a:pt x="2638352" y="755225"/>
                  </a:lnTo>
                  <a:lnTo>
                    <a:pt x="2640076" y="807085"/>
                  </a:lnTo>
                  <a:lnTo>
                    <a:pt x="2639010" y="845133"/>
                  </a:lnTo>
                  <a:lnTo>
                    <a:pt x="2630785" y="919736"/>
                  </a:lnTo>
                  <a:lnTo>
                    <a:pt x="2614639" y="992643"/>
                  </a:lnTo>
                  <a:lnTo>
                    <a:pt x="2590814" y="1064210"/>
                  </a:lnTo>
                  <a:lnTo>
                    <a:pt x="2576098" y="1099601"/>
                  </a:lnTo>
                  <a:lnTo>
                    <a:pt x="2559555" y="1134791"/>
                  </a:lnTo>
                  <a:lnTo>
                    <a:pt x="2541213" y="1169822"/>
                  </a:lnTo>
                  <a:lnTo>
                    <a:pt x="2521105" y="1204740"/>
                  </a:lnTo>
                  <a:lnTo>
                    <a:pt x="2499260" y="1239589"/>
                  </a:lnTo>
                  <a:lnTo>
                    <a:pt x="2475708" y="1274414"/>
                  </a:lnTo>
                  <a:lnTo>
                    <a:pt x="2450481" y="1309258"/>
                  </a:lnTo>
                  <a:lnTo>
                    <a:pt x="2423608" y="1344166"/>
                  </a:lnTo>
                  <a:lnTo>
                    <a:pt x="2395121" y="1379183"/>
                  </a:lnTo>
                  <a:lnTo>
                    <a:pt x="2365049" y="1414352"/>
                  </a:lnTo>
                  <a:lnTo>
                    <a:pt x="2333423" y="1449718"/>
                  </a:lnTo>
                  <a:lnTo>
                    <a:pt x="2300274" y="1485326"/>
                  </a:lnTo>
                  <a:lnTo>
                    <a:pt x="2265632" y="1521220"/>
                  </a:lnTo>
                  <a:lnTo>
                    <a:pt x="2229528" y="1557444"/>
                  </a:lnTo>
                  <a:lnTo>
                    <a:pt x="2191991" y="1594042"/>
                  </a:lnTo>
                  <a:lnTo>
                    <a:pt x="2153053" y="1631060"/>
                  </a:lnTo>
                  <a:lnTo>
                    <a:pt x="2112744" y="1668540"/>
                  </a:lnTo>
                  <a:lnTo>
                    <a:pt x="2071094" y="1706529"/>
                  </a:lnTo>
                  <a:lnTo>
                    <a:pt x="2028134" y="1745069"/>
                  </a:lnTo>
                  <a:lnTo>
                    <a:pt x="1983895" y="1784205"/>
                  </a:lnTo>
                  <a:lnTo>
                    <a:pt x="1938406" y="1823982"/>
                  </a:lnTo>
                  <a:lnTo>
                    <a:pt x="1891698" y="1864445"/>
                  </a:lnTo>
                  <a:lnTo>
                    <a:pt x="1843803" y="1905636"/>
                  </a:lnTo>
                  <a:lnTo>
                    <a:pt x="1794749" y="1947602"/>
                  </a:lnTo>
                  <a:lnTo>
                    <a:pt x="1744568" y="1990385"/>
                  </a:lnTo>
                  <a:lnTo>
                    <a:pt x="1693291" y="2034032"/>
                  </a:lnTo>
                  <a:lnTo>
                    <a:pt x="1658035" y="2064003"/>
                  </a:lnTo>
                  <a:lnTo>
                    <a:pt x="1622534" y="2094230"/>
                  </a:lnTo>
                  <a:lnTo>
                    <a:pt x="1586744" y="2124766"/>
                  </a:lnTo>
                  <a:lnTo>
                    <a:pt x="1550622" y="2155666"/>
                  </a:lnTo>
                  <a:lnTo>
                    <a:pt x="1514125" y="2186982"/>
                  </a:lnTo>
                  <a:lnTo>
                    <a:pt x="1477210" y="2218769"/>
                  </a:lnTo>
                  <a:lnTo>
                    <a:pt x="1439833" y="2251079"/>
                  </a:lnTo>
                  <a:lnTo>
                    <a:pt x="1401952" y="2283968"/>
                  </a:lnTo>
                  <a:lnTo>
                    <a:pt x="1364108" y="2251079"/>
                  </a:lnTo>
                  <a:lnTo>
                    <a:pt x="1326749" y="2218769"/>
                  </a:lnTo>
                  <a:lnTo>
                    <a:pt x="1289836" y="2186982"/>
                  </a:lnTo>
                  <a:lnTo>
                    <a:pt x="1253331" y="2155666"/>
                  </a:lnTo>
                  <a:lnTo>
                    <a:pt x="1217195" y="2124766"/>
                  </a:lnTo>
                  <a:lnTo>
                    <a:pt x="1181389" y="2094229"/>
                  </a:lnTo>
                  <a:lnTo>
                    <a:pt x="1145875" y="2064003"/>
                  </a:lnTo>
                  <a:lnTo>
                    <a:pt x="1110615" y="2034032"/>
                  </a:lnTo>
                  <a:lnTo>
                    <a:pt x="1059337" y="1990385"/>
                  </a:lnTo>
                  <a:lnTo>
                    <a:pt x="1009156" y="1947602"/>
                  </a:lnTo>
                  <a:lnTo>
                    <a:pt x="960103" y="1905636"/>
                  </a:lnTo>
                  <a:lnTo>
                    <a:pt x="912207" y="1864445"/>
                  </a:lnTo>
                  <a:lnTo>
                    <a:pt x="865500" y="1823982"/>
                  </a:lnTo>
                  <a:lnTo>
                    <a:pt x="820013" y="1784205"/>
                  </a:lnTo>
                  <a:lnTo>
                    <a:pt x="775774" y="1745069"/>
                  </a:lnTo>
                  <a:lnTo>
                    <a:pt x="732816" y="1706529"/>
                  </a:lnTo>
                  <a:lnTo>
                    <a:pt x="691169" y="1668540"/>
                  </a:lnTo>
                  <a:lnTo>
                    <a:pt x="650862" y="1631060"/>
                  </a:lnTo>
                  <a:lnTo>
                    <a:pt x="611928" y="1594042"/>
                  </a:lnTo>
                  <a:lnTo>
                    <a:pt x="574396" y="1557444"/>
                  </a:lnTo>
                  <a:lnTo>
                    <a:pt x="538296" y="1521220"/>
                  </a:lnTo>
                  <a:lnTo>
                    <a:pt x="503660" y="1485326"/>
                  </a:lnTo>
                  <a:lnTo>
                    <a:pt x="470517" y="1449718"/>
                  </a:lnTo>
                  <a:lnTo>
                    <a:pt x="438899" y="1414352"/>
                  </a:lnTo>
                  <a:lnTo>
                    <a:pt x="408836" y="1379183"/>
                  </a:lnTo>
                  <a:lnTo>
                    <a:pt x="380359" y="1344166"/>
                  </a:lnTo>
                  <a:lnTo>
                    <a:pt x="353497" y="1309258"/>
                  </a:lnTo>
                  <a:lnTo>
                    <a:pt x="328282" y="1274414"/>
                  </a:lnTo>
                  <a:lnTo>
                    <a:pt x="304744" y="1239589"/>
                  </a:lnTo>
                  <a:lnTo>
                    <a:pt x="282913" y="1204740"/>
                  </a:lnTo>
                  <a:lnTo>
                    <a:pt x="262821" y="1169822"/>
                  </a:lnTo>
                  <a:lnTo>
                    <a:pt x="244497" y="1134791"/>
                  </a:lnTo>
                  <a:lnTo>
                    <a:pt x="227972" y="1099601"/>
                  </a:lnTo>
                  <a:lnTo>
                    <a:pt x="213278" y="1064210"/>
                  </a:lnTo>
                  <a:lnTo>
                    <a:pt x="189499" y="992643"/>
                  </a:lnTo>
                  <a:lnTo>
                    <a:pt x="173406" y="919736"/>
                  </a:lnTo>
                  <a:lnTo>
                    <a:pt x="165242" y="845133"/>
                  </a:lnTo>
                  <a:lnTo>
                    <a:pt x="164211" y="807085"/>
                  </a:lnTo>
                  <a:lnTo>
                    <a:pt x="165951" y="755225"/>
                  </a:lnTo>
                  <a:lnTo>
                    <a:pt x="171126" y="704307"/>
                  </a:lnTo>
                  <a:lnTo>
                    <a:pt x="179665" y="654503"/>
                  </a:lnTo>
                  <a:lnTo>
                    <a:pt x="191496" y="605986"/>
                  </a:lnTo>
                  <a:lnTo>
                    <a:pt x="206549" y="558926"/>
                  </a:lnTo>
                  <a:lnTo>
                    <a:pt x="224753" y="513498"/>
                  </a:lnTo>
                  <a:lnTo>
                    <a:pt x="246037" y="469873"/>
                  </a:lnTo>
                  <a:lnTo>
                    <a:pt x="270330" y="428222"/>
                  </a:lnTo>
                  <a:lnTo>
                    <a:pt x="297561" y="388719"/>
                  </a:lnTo>
                  <a:lnTo>
                    <a:pt x="327660" y="351536"/>
                  </a:lnTo>
                  <a:lnTo>
                    <a:pt x="364041" y="313799"/>
                  </a:lnTo>
                  <a:lnTo>
                    <a:pt x="403542" y="279939"/>
                  </a:lnTo>
                  <a:lnTo>
                    <a:pt x="445840" y="250105"/>
                  </a:lnTo>
                  <a:lnTo>
                    <a:pt x="490613" y="224448"/>
                  </a:lnTo>
                  <a:lnTo>
                    <a:pt x="537536" y="203118"/>
                  </a:lnTo>
                  <a:lnTo>
                    <a:pt x="586288" y="186266"/>
                  </a:lnTo>
                  <a:lnTo>
                    <a:pt x="636545" y="174043"/>
                  </a:lnTo>
                  <a:lnTo>
                    <a:pt x="687984" y="166598"/>
                  </a:lnTo>
                  <a:lnTo>
                    <a:pt x="740283" y="164084"/>
                  </a:lnTo>
                  <a:lnTo>
                    <a:pt x="741806" y="164084"/>
                  </a:lnTo>
                  <a:lnTo>
                    <a:pt x="743330" y="164084"/>
                  </a:lnTo>
                  <a:lnTo>
                    <a:pt x="744854" y="164084"/>
                  </a:lnTo>
                  <a:lnTo>
                    <a:pt x="804309" y="167404"/>
                  </a:lnTo>
                  <a:lnTo>
                    <a:pt x="859899" y="176879"/>
                  </a:lnTo>
                  <a:lnTo>
                    <a:pt x="911698" y="191781"/>
                  </a:lnTo>
                  <a:lnTo>
                    <a:pt x="959777" y="211381"/>
                  </a:lnTo>
                  <a:lnTo>
                    <a:pt x="1004209" y="234952"/>
                  </a:lnTo>
                  <a:lnTo>
                    <a:pt x="1045066" y="261765"/>
                  </a:lnTo>
                  <a:lnTo>
                    <a:pt x="1082419" y="291092"/>
                  </a:lnTo>
                  <a:lnTo>
                    <a:pt x="1116342" y="322204"/>
                  </a:lnTo>
                  <a:lnTo>
                    <a:pt x="1146905" y="354374"/>
                  </a:lnTo>
                  <a:lnTo>
                    <a:pt x="1174182" y="386873"/>
                  </a:lnTo>
                  <a:lnTo>
                    <a:pt x="1198245" y="418973"/>
                  </a:lnTo>
                  <a:lnTo>
                    <a:pt x="1224227" y="458035"/>
                  </a:lnTo>
                  <a:lnTo>
                    <a:pt x="1248198" y="498216"/>
                  </a:lnTo>
                  <a:lnTo>
                    <a:pt x="1270158" y="539448"/>
                  </a:lnTo>
                  <a:lnTo>
                    <a:pt x="1290108" y="581664"/>
                  </a:lnTo>
                  <a:lnTo>
                    <a:pt x="1308047" y="624798"/>
                  </a:lnTo>
                  <a:lnTo>
                    <a:pt x="1323975" y="668782"/>
                  </a:lnTo>
                  <a:lnTo>
                    <a:pt x="1336877" y="693638"/>
                  </a:lnTo>
                  <a:lnTo>
                    <a:pt x="1355471" y="711422"/>
                  </a:lnTo>
                  <a:lnTo>
                    <a:pt x="1377874" y="722110"/>
                  </a:lnTo>
                  <a:lnTo>
                    <a:pt x="1402206" y="725677"/>
                  </a:lnTo>
                  <a:lnTo>
                    <a:pt x="1426503" y="722110"/>
                  </a:lnTo>
                  <a:lnTo>
                    <a:pt x="1448943" y="711422"/>
                  </a:lnTo>
                  <a:lnTo>
                    <a:pt x="1467572" y="693638"/>
                  </a:lnTo>
                  <a:lnTo>
                    <a:pt x="1480439" y="668782"/>
                  </a:lnTo>
                  <a:lnTo>
                    <a:pt x="1496331" y="624798"/>
                  </a:lnTo>
                  <a:lnTo>
                    <a:pt x="1514272" y="581664"/>
                  </a:lnTo>
                  <a:lnTo>
                    <a:pt x="1534239" y="539448"/>
                  </a:lnTo>
                  <a:lnTo>
                    <a:pt x="1556206" y="498216"/>
                  </a:lnTo>
                  <a:lnTo>
                    <a:pt x="1580148" y="458035"/>
                  </a:lnTo>
                  <a:lnTo>
                    <a:pt x="1606042" y="418973"/>
                  </a:lnTo>
                  <a:lnTo>
                    <a:pt x="1630221" y="386873"/>
                  </a:lnTo>
                  <a:lnTo>
                    <a:pt x="1657577" y="354374"/>
                  </a:lnTo>
                  <a:lnTo>
                    <a:pt x="1688187" y="322204"/>
                  </a:lnTo>
                  <a:lnTo>
                    <a:pt x="1722129" y="291092"/>
                  </a:lnTo>
                  <a:lnTo>
                    <a:pt x="1759481" y="261765"/>
                  </a:lnTo>
                  <a:lnTo>
                    <a:pt x="1800321" y="234952"/>
                  </a:lnTo>
                  <a:lnTo>
                    <a:pt x="1844726" y="211381"/>
                  </a:lnTo>
                  <a:lnTo>
                    <a:pt x="1892774" y="191781"/>
                  </a:lnTo>
                  <a:lnTo>
                    <a:pt x="1944544" y="176879"/>
                  </a:lnTo>
                  <a:lnTo>
                    <a:pt x="2000113" y="167404"/>
                  </a:lnTo>
                  <a:lnTo>
                    <a:pt x="2059559" y="164084"/>
                  </a:lnTo>
                  <a:lnTo>
                    <a:pt x="2061083" y="164084"/>
                  </a:lnTo>
                  <a:lnTo>
                    <a:pt x="2062606" y="164084"/>
                  </a:lnTo>
                  <a:lnTo>
                    <a:pt x="2064003" y="164084"/>
                  </a:lnTo>
                  <a:close/>
                </a:path>
                <a:path w="2804159" h="2475229">
                  <a:moveTo>
                    <a:pt x="740283" y="0"/>
                  </a:moveTo>
                  <a:lnTo>
                    <a:pt x="689239" y="1835"/>
                  </a:lnTo>
                  <a:lnTo>
                    <a:pt x="638778" y="7289"/>
                  </a:lnTo>
                  <a:lnTo>
                    <a:pt x="589073" y="16279"/>
                  </a:lnTo>
                  <a:lnTo>
                    <a:pt x="540300" y="28725"/>
                  </a:lnTo>
                  <a:lnTo>
                    <a:pt x="492632" y="44545"/>
                  </a:lnTo>
                  <a:lnTo>
                    <a:pt x="446246" y="63658"/>
                  </a:lnTo>
                  <a:lnTo>
                    <a:pt x="401314" y="85983"/>
                  </a:lnTo>
                  <a:lnTo>
                    <a:pt x="358012" y="111440"/>
                  </a:lnTo>
                  <a:lnTo>
                    <a:pt x="316515" y="139946"/>
                  </a:lnTo>
                  <a:lnTo>
                    <a:pt x="276997" y="171420"/>
                  </a:lnTo>
                  <a:lnTo>
                    <a:pt x="239633" y="205782"/>
                  </a:lnTo>
                  <a:lnTo>
                    <a:pt x="204597" y="242950"/>
                  </a:lnTo>
                  <a:lnTo>
                    <a:pt x="172878" y="281420"/>
                  </a:lnTo>
                  <a:lnTo>
                    <a:pt x="143668" y="321877"/>
                  </a:lnTo>
                  <a:lnTo>
                    <a:pt x="117014" y="364190"/>
                  </a:lnTo>
                  <a:lnTo>
                    <a:pt x="92964" y="408229"/>
                  </a:lnTo>
                  <a:lnTo>
                    <a:pt x="71564" y="453865"/>
                  </a:lnTo>
                  <a:lnTo>
                    <a:pt x="52863" y="500967"/>
                  </a:lnTo>
                  <a:lnTo>
                    <a:pt x="36909" y="549405"/>
                  </a:lnTo>
                  <a:lnTo>
                    <a:pt x="23749" y="599049"/>
                  </a:lnTo>
                  <a:lnTo>
                    <a:pt x="13430" y="649769"/>
                  </a:lnTo>
                  <a:lnTo>
                    <a:pt x="6000" y="701435"/>
                  </a:lnTo>
                  <a:lnTo>
                    <a:pt x="1508" y="753917"/>
                  </a:lnTo>
                  <a:lnTo>
                    <a:pt x="0" y="807085"/>
                  </a:lnTo>
                  <a:lnTo>
                    <a:pt x="1219" y="853444"/>
                  </a:lnTo>
                  <a:lnTo>
                    <a:pt x="4894" y="899441"/>
                  </a:lnTo>
                  <a:lnTo>
                    <a:pt x="11046" y="945131"/>
                  </a:lnTo>
                  <a:lnTo>
                    <a:pt x="19701" y="990570"/>
                  </a:lnTo>
                  <a:lnTo>
                    <a:pt x="30879" y="1035812"/>
                  </a:lnTo>
                  <a:lnTo>
                    <a:pt x="44606" y="1080911"/>
                  </a:lnTo>
                  <a:lnTo>
                    <a:pt x="60904" y="1125923"/>
                  </a:lnTo>
                  <a:lnTo>
                    <a:pt x="79796" y="1170902"/>
                  </a:lnTo>
                  <a:lnTo>
                    <a:pt x="101306" y="1215904"/>
                  </a:lnTo>
                  <a:lnTo>
                    <a:pt x="125457" y="1260983"/>
                  </a:lnTo>
                  <a:lnTo>
                    <a:pt x="152272" y="1306193"/>
                  </a:lnTo>
                  <a:lnTo>
                    <a:pt x="181774" y="1351591"/>
                  </a:lnTo>
                  <a:lnTo>
                    <a:pt x="213987" y="1397231"/>
                  </a:lnTo>
                  <a:lnTo>
                    <a:pt x="248934" y="1443168"/>
                  </a:lnTo>
                  <a:lnTo>
                    <a:pt x="286639" y="1489456"/>
                  </a:lnTo>
                  <a:lnTo>
                    <a:pt x="314845" y="1522351"/>
                  </a:lnTo>
                  <a:lnTo>
                    <a:pt x="344298" y="1555364"/>
                  </a:lnTo>
                  <a:lnTo>
                    <a:pt x="374965" y="1588518"/>
                  </a:lnTo>
                  <a:lnTo>
                    <a:pt x="406814" y="1621839"/>
                  </a:lnTo>
                  <a:lnTo>
                    <a:pt x="439812" y="1655353"/>
                  </a:lnTo>
                  <a:lnTo>
                    <a:pt x="473926" y="1689086"/>
                  </a:lnTo>
                  <a:lnTo>
                    <a:pt x="509123" y="1723063"/>
                  </a:lnTo>
                  <a:lnTo>
                    <a:pt x="545372" y="1757310"/>
                  </a:lnTo>
                  <a:lnTo>
                    <a:pt x="582640" y="1791852"/>
                  </a:lnTo>
                  <a:lnTo>
                    <a:pt x="620894" y="1826714"/>
                  </a:lnTo>
                  <a:lnTo>
                    <a:pt x="660102" y="1861923"/>
                  </a:lnTo>
                  <a:lnTo>
                    <a:pt x="700231" y="1897504"/>
                  </a:lnTo>
                  <a:lnTo>
                    <a:pt x="741248" y="1933482"/>
                  </a:lnTo>
                  <a:lnTo>
                    <a:pt x="783121" y="1969883"/>
                  </a:lnTo>
                  <a:lnTo>
                    <a:pt x="825818" y="2006733"/>
                  </a:lnTo>
                  <a:lnTo>
                    <a:pt x="869306" y="2044056"/>
                  </a:lnTo>
                  <a:lnTo>
                    <a:pt x="913552" y="2081879"/>
                  </a:lnTo>
                  <a:lnTo>
                    <a:pt x="958524" y="2120228"/>
                  </a:lnTo>
                  <a:lnTo>
                    <a:pt x="1004189" y="2159127"/>
                  </a:lnTo>
                  <a:lnTo>
                    <a:pt x="1040520" y="2190028"/>
                  </a:lnTo>
                  <a:lnTo>
                    <a:pt x="1077144" y="2221209"/>
                  </a:lnTo>
                  <a:lnTo>
                    <a:pt x="1114091" y="2252716"/>
                  </a:lnTo>
                  <a:lnTo>
                    <a:pt x="1151388" y="2284593"/>
                  </a:lnTo>
                  <a:lnTo>
                    <a:pt x="1189066" y="2316884"/>
                  </a:lnTo>
                  <a:lnTo>
                    <a:pt x="1227153" y="2349636"/>
                  </a:lnTo>
                  <a:lnTo>
                    <a:pt x="1265680" y="2382892"/>
                  </a:lnTo>
                  <a:lnTo>
                    <a:pt x="1304675" y="2416699"/>
                  </a:lnTo>
                  <a:lnTo>
                    <a:pt x="1344168" y="2451100"/>
                  </a:lnTo>
                  <a:lnTo>
                    <a:pt x="1348104" y="2454529"/>
                  </a:lnTo>
                  <a:lnTo>
                    <a:pt x="1360235" y="2463456"/>
                  </a:lnTo>
                  <a:lnTo>
                    <a:pt x="1373520" y="2469848"/>
                  </a:lnTo>
                  <a:lnTo>
                    <a:pt x="1387592" y="2473692"/>
                  </a:lnTo>
                  <a:lnTo>
                    <a:pt x="1402079" y="2474976"/>
                  </a:lnTo>
                  <a:lnTo>
                    <a:pt x="1416500" y="2473692"/>
                  </a:lnTo>
                  <a:lnTo>
                    <a:pt x="1430575" y="2469848"/>
                  </a:lnTo>
                  <a:lnTo>
                    <a:pt x="1443960" y="2463456"/>
                  </a:lnTo>
                  <a:lnTo>
                    <a:pt x="1456309" y="2454529"/>
                  </a:lnTo>
                  <a:lnTo>
                    <a:pt x="1459865" y="2451100"/>
                  </a:lnTo>
                  <a:lnTo>
                    <a:pt x="1499332" y="2416699"/>
                  </a:lnTo>
                  <a:lnTo>
                    <a:pt x="1538330" y="2382892"/>
                  </a:lnTo>
                  <a:lnTo>
                    <a:pt x="1576879" y="2349636"/>
                  </a:lnTo>
                  <a:lnTo>
                    <a:pt x="1614998" y="2316884"/>
                  </a:lnTo>
                  <a:lnTo>
                    <a:pt x="1652707" y="2284593"/>
                  </a:lnTo>
                  <a:lnTo>
                    <a:pt x="1690026" y="2252716"/>
                  </a:lnTo>
                  <a:lnTo>
                    <a:pt x="1726975" y="2221209"/>
                  </a:lnTo>
                  <a:lnTo>
                    <a:pt x="1763575" y="2190028"/>
                  </a:lnTo>
                  <a:lnTo>
                    <a:pt x="1799844" y="2159127"/>
                  </a:lnTo>
                  <a:lnTo>
                    <a:pt x="1845507" y="2120224"/>
                  </a:lnTo>
                  <a:lnTo>
                    <a:pt x="1890477" y="2081864"/>
                  </a:lnTo>
                  <a:lnTo>
                    <a:pt x="1934719" y="2044024"/>
                  </a:lnTo>
                  <a:lnTo>
                    <a:pt x="1978202" y="2006679"/>
                  </a:lnTo>
                  <a:lnTo>
                    <a:pt x="2020893" y="1969805"/>
                  </a:lnTo>
                  <a:lnTo>
                    <a:pt x="2062762" y="1933378"/>
                  </a:lnTo>
                  <a:lnTo>
                    <a:pt x="2103775" y="1897373"/>
                  </a:lnTo>
                  <a:lnTo>
                    <a:pt x="2143900" y="1861767"/>
                  </a:lnTo>
                  <a:lnTo>
                    <a:pt x="2183106" y="1826534"/>
                  </a:lnTo>
                  <a:lnTo>
                    <a:pt x="2221360" y="1791652"/>
                  </a:lnTo>
                  <a:lnTo>
                    <a:pt x="2258630" y="1757095"/>
                  </a:lnTo>
                  <a:lnTo>
                    <a:pt x="2294885" y="1722839"/>
                  </a:lnTo>
                  <a:lnTo>
                    <a:pt x="2330091" y="1688861"/>
                  </a:lnTo>
                  <a:lnTo>
                    <a:pt x="2364217" y="1655136"/>
                  </a:lnTo>
                  <a:lnTo>
                    <a:pt x="2397231" y="1621639"/>
                  </a:lnTo>
                  <a:lnTo>
                    <a:pt x="2429100" y="1588347"/>
                  </a:lnTo>
                  <a:lnTo>
                    <a:pt x="2459793" y="1555235"/>
                  </a:lnTo>
                  <a:lnTo>
                    <a:pt x="2489277" y="1522279"/>
                  </a:lnTo>
                  <a:lnTo>
                    <a:pt x="2517521" y="1489456"/>
                  </a:lnTo>
                  <a:lnTo>
                    <a:pt x="2555177" y="1443168"/>
                  </a:lnTo>
                  <a:lnTo>
                    <a:pt x="2590083" y="1397231"/>
                  </a:lnTo>
                  <a:lnTo>
                    <a:pt x="2622261" y="1351591"/>
                  </a:lnTo>
                  <a:lnTo>
                    <a:pt x="2651733" y="1306193"/>
                  </a:lnTo>
                  <a:lnTo>
                    <a:pt x="2678524" y="1260983"/>
                  </a:lnTo>
                  <a:lnTo>
                    <a:pt x="2702654" y="1215904"/>
                  </a:lnTo>
                  <a:lnTo>
                    <a:pt x="2724148" y="1170902"/>
                  </a:lnTo>
                  <a:lnTo>
                    <a:pt x="2743027" y="1125923"/>
                  </a:lnTo>
                  <a:lnTo>
                    <a:pt x="2759315" y="1080911"/>
                  </a:lnTo>
                  <a:lnTo>
                    <a:pt x="2773035" y="1035812"/>
                  </a:lnTo>
                  <a:lnTo>
                    <a:pt x="2784209" y="990570"/>
                  </a:lnTo>
                  <a:lnTo>
                    <a:pt x="2792861" y="945131"/>
                  </a:lnTo>
                  <a:lnTo>
                    <a:pt x="2799012" y="899441"/>
                  </a:lnTo>
                  <a:lnTo>
                    <a:pt x="2802686" y="853444"/>
                  </a:lnTo>
                  <a:lnTo>
                    <a:pt x="2803905" y="807085"/>
                  </a:lnTo>
                  <a:lnTo>
                    <a:pt x="2802397" y="753917"/>
                  </a:lnTo>
                  <a:lnTo>
                    <a:pt x="2797905" y="701435"/>
                  </a:lnTo>
                  <a:lnTo>
                    <a:pt x="2790475" y="649769"/>
                  </a:lnTo>
                  <a:lnTo>
                    <a:pt x="2780156" y="599049"/>
                  </a:lnTo>
                  <a:lnTo>
                    <a:pt x="2766996" y="549405"/>
                  </a:lnTo>
                  <a:lnTo>
                    <a:pt x="2751042" y="500967"/>
                  </a:lnTo>
                  <a:lnTo>
                    <a:pt x="2732341" y="453865"/>
                  </a:lnTo>
                  <a:lnTo>
                    <a:pt x="2710942" y="408229"/>
                  </a:lnTo>
                  <a:lnTo>
                    <a:pt x="2686891" y="364190"/>
                  </a:lnTo>
                  <a:lnTo>
                    <a:pt x="2660237" y="321877"/>
                  </a:lnTo>
                  <a:lnTo>
                    <a:pt x="2631027" y="281420"/>
                  </a:lnTo>
                  <a:lnTo>
                    <a:pt x="2599309" y="242950"/>
                  </a:lnTo>
                  <a:lnTo>
                    <a:pt x="2564272" y="205782"/>
                  </a:lnTo>
                  <a:lnTo>
                    <a:pt x="2526909" y="171420"/>
                  </a:lnTo>
                  <a:lnTo>
                    <a:pt x="2487392" y="139946"/>
                  </a:lnTo>
                  <a:lnTo>
                    <a:pt x="2445897" y="111440"/>
                  </a:lnTo>
                  <a:lnTo>
                    <a:pt x="2402600" y="85983"/>
                  </a:lnTo>
                  <a:lnTo>
                    <a:pt x="2357675" y="63658"/>
                  </a:lnTo>
                  <a:lnTo>
                    <a:pt x="2311298" y="44545"/>
                  </a:lnTo>
                  <a:lnTo>
                    <a:pt x="2263643" y="28725"/>
                  </a:lnTo>
                  <a:lnTo>
                    <a:pt x="2214885" y="16279"/>
                  </a:lnTo>
                  <a:lnTo>
                    <a:pt x="2165201" y="7289"/>
                  </a:lnTo>
                  <a:lnTo>
                    <a:pt x="2114764" y="1835"/>
                  </a:lnTo>
                  <a:lnTo>
                    <a:pt x="2063750" y="0"/>
                  </a:lnTo>
                  <a:lnTo>
                    <a:pt x="2062099" y="0"/>
                  </a:lnTo>
                  <a:lnTo>
                    <a:pt x="2060702" y="0"/>
                  </a:lnTo>
                  <a:lnTo>
                    <a:pt x="2059051" y="0"/>
                  </a:lnTo>
                  <a:lnTo>
                    <a:pt x="1997426" y="2625"/>
                  </a:lnTo>
                  <a:lnTo>
                    <a:pt x="1939059" y="10202"/>
                  </a:lnTo>
                  <a:lnTo>
                    <a:pt x="1883892" y="22284"/>
                  </a:lnTo>
                  <a:lnTo>
                    <a:pt x="1831866" y="38422"/>
                  </a:lnTo>
                  <a:lnTo>
                    <a:pt x="1782923" y="58169"/>
                  </a:lnTo>
                  <a:lnTo>
                    <a:pt x="1737004" y="81076"/>
                  </a:lnTo>
                  <a:lnTo>
                    <a:pt x="1694052" y="106695"/>
                  </a:lnTo>
                  <a:lnTo>
                    <a:pt x="1654009" y="134580"/>
                  </a:lnTo>
                  <a:lnTo>
                    <a:pt x="1616814" y="164280"/>
                  </a:lnTo>
                  <a:lnTo>
                    <a:pt x="1582412" y="195350"/>
                  </a:lnTo>
                  <a:lnTo>
                    <a:pt x="1550742" y="227340"/>
                  </a:lnTo>
                  <a:lnTo>
                    <a:pt x="1521747" y="259804"/>
                  </a:lnTo>
                  <a:lnTo>
                    <a:pt x="1495369" y="292292"/>
                  </a:lnTo>
                  <a:lnTo>
                    <a:pt x="1471549" y="324358"/>
                  </a:lnTo>
                  <a:lnTo>
                    <a:pt x="1435131" y="379682"/>
                  </a:lnTo>
                  <a:lnTo>
                    <a:pt x="1401952" y="437388"/>
                  </a:lnTo>
                  <a:lnTo>
                    <a:pt x="1385756" y="408314"/>
                  </a:lnTo>
                  <a:lnTo>
                    <a:pt x="1350982" y="351645"/>
                  </a:lnTo>
                  <a:lnTo>
                    <a:pt x="1308536" y="292292"/>
                  </a:lnTo>
                  <a:lnTo>
                    <a:pt x="1282158" y="259804"/>
                  </a:lnTo>
                  <a:lnTo>
                    <a:pt x="1253163" y="227340"/>
                  </a:lnTo>
                  <a:lnTo>
                    <a:pt x="1221493" y="195350"/>
                  </a:lnTo>
                  <a:lnTo>
                    <a:pt x="1187091" y="164280"/>
                  </a:lnTo>
                  <a:lnTo>
                    <a:pt x="1149896" y="134580"/>
                  </a:lnTo>
                  <a:lnTo>
                    <a:pt x="1109853" y="106695"/>
                  </a:lnTo>
                  <a:lnTo>
                    <a:pt x="1066901" y="81076"/>
                  </a:lnTo>
                  <a:lnTo>
                    <a:pt x="1020982" y="58169"/>
                  </a:lnTo>
                  <a:lnTo>
                    <a:pt x="972039" y="38422"/>
                  </a:lnTo>
                  <a:lnTo>
                    <a:pt x="920013" y="22284"/>
                  </a:lnTo>
                  <a:lnTo>
                    <a:pt x="864846" y="10202"/>
                  </a:lnTo>
                  <a:lnTo>
                    <a:pt x="806479" y="2625"/>
                  </a:lnTo>
                  <a:lnTo>
                    <a:pt x="744854" y="0"/>
                  </a:lnTo>
                  <a:lnTo>
                    <a:pt x="743330" y="0"/>
                  </a:lnTo>
                  <a:lnTo>
                    <a:pt x="741806" y="0"/>
                  </a:lnTo>
                  <a:lnTo>
                    <a:pt x="740283" y="0"/>
                  </a:lnTo>
                  <a:close/>
                </a:path>
              </a:pathLst>
            </a:custGeom>
            <a:ln w="9525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327713" y="2675953"/>
            <a:ext cx="1235075" cy="1238250"/>
            <a:chOff x="5327713" y="2675953"/>
            <a:chExt cx="1235075" cy="1238250"/>
          </a:xfrm>
        </p:grpSpPr>
        <p:sp>
          <p:nvSpPr>
            <p:cNvPr id="7" name="object 7"/>
            <p:cNvSpPr/>
            <p:nvPr/>
          </p:nvSpPr>
          <p:spPr>
            <a:xfrm>
              <a:off x="5332476" y="2680716"/>
              <a:ext cx="1225550" cy="1228725"/>
            </a:xfrm>
            <a:custGeom>
              <a:avLst/>
              <a:gdLst/>
              <a:ahLst/>
              <a:cxnLst/>
              <a:rect l="l" t="t" r="r" b="b"/>
              <a:pathLst>
                <a:path w="1225550" h="1228725">
                  <a:moveTo>
                    <a:pt x="757936" y="0"/>
                  </a:moveTo>
                  <a:lnTo>
                    <a:pt x="470535" y="0"/>
                  </a:lnTo>
                  <a:lnTo>
                    <a:pt x="426972" y="8653"/>
                  </a:lnTo>
                  <a:lnTo>
                    <a:pt x="391683" y="32369"/>
                  </a:lnTo>
                  <a:lnTo>
                    <a:pt x="368040" y="67776"/>
                  </a:lnTo>
                  <a:lnTo>
                    <a:pt x="359410" y="111506"/>
                  </a:lnTo>
                  <a:lnTo>
                    <a:pt x="359410" y="360299"/>
                  </a:lnTo>
                  <a:lnTo>
                    <a:pt x="111125" y="360299"/>
                  </a:lnTo>
                  <a:lnTo>
                    <a:pt x="67562" y="368950"/>
                  </a:lnTo>
                  <a:lnTo>
                    <a:pt x="32273" y="392652"/>
                  </a:lnTo>
                  <a:lnTo>
                    <a:pt x="8630" y="428021"/>
                  </a:lnTo>
                  <a:lnTo>
                    <a:pt x="0" y="471678"/>
                  </a:lnTo>
                  <a:lnTo>
                    <a:pt x="0" y="756666"/>
                  </a:lnTo>
                  <a:lnTo>
                    <a:pt x="8630" y="800322"/>
                  </a:lnTo>
                  <a:lnTo>
                    <a:pt x="32273" y="835691"/>
                  </a:lnTo>
                  <a:lnTo>
                    <a:pt x="67562" y="859393"/>
                  </a:lnTo>
                  <a:lnTo>
                    <a:pt x="111125" y="868045"/>
                  </a:lnTo>
                  <a:lnTo>
                    <a:pt x="359410" y="868045"/>
                  </a:lnTo>
                  <a:lnTo>
                    <a:pt x="359410" y="1116838"/>
                  </a:lnTo>
                  <a:lnTo>
                    <a:pt x="368040" y="1160567"/>
                  </a:lnTo>
                  <a:lnTo>
                    <a:pt x="391683" y="1195974"/>
                  </a:lnTo>
                  <a:lnTo>
                    <a:pt x="426972" y="1219690"/>
                  </a:lnTo>
                  <a:lnTo>
                    <a:pt x="470535" y="1228344"/>
                  </a:lnTo>
                  <a:lnTo>
                    <a:pt x="757936" y="1228344"/>
                  </a:lnTo>
                  <a:lnTo>
                    <a:pt x="799609" y="1219690"/>
                  </a:lnTo>
                  <a:lnTo>
                    <a:pt x="833961" y="1195974"/>
                  </a:lnTo>
                  <a:lnTo>
                    <a:pt x="857287" y="1160567"/>
                  </a:lnTo>
                  <a:lnTo>
                    <a:pt x="857495" y="1159510"/>
                  </a:lnTo>
                  <a:lnTo>
                    <a:pt x="473710" y="1159510"/>
                  </a:lnTo>
                  <a:lnTo>
                    <a:pt x="459863" y="1156610"/>
                  </a:lnTo>
                  <a:lnTo>
                    <a:pt x="448468" y="1148508"/>
                  </a:lnTo>
                  <a:lnTo>
                    <a:pt x="440741" y="1136096"/>
                  </a:lnTo>
                  <a:lnTo>
                    <a:pt x="437896" y="1120267"/>
                  </a:lnTo>
                  <a:lnTo>
                    <a:pt x="437896" y="835279"/>
                  </a:lnTo>
                  <a:lnTo>
                    <a:pt x="435028" y="821358"/>
                  </a:lnTo>
                  <a:lnTo>
                    <a:pt x="427243" y="809926"/>
                  </a:lnTo>
                  <a:lnTo>
                    <a:pt x="415768" y="802185"/>
                  </a:lnTo>
                  <a:lnTo>
                    <a:pt x="401827" y="799338"/>
                  </a:lnTo>
                  <a:lnTo>
                    <a:pt x="114426" y="799338"/>
                  </a:lnTo>
                  <a:lnTo>
                    <a:pt x="100486" y="796399"/>
                  </a:lnTo>
                  <a:lnTo>
                    <a:pt x="89011" y="788209"/>
                  </a:lnTo>
                  <a:lnTo>
                    <a:pt x="81226" y="775710"/>
                  </a:lnTo>
                  <a:lnTo>
                    <a:pt x="78359" y="759841"/>
                  </a:lnTo>
                  <a:lnTo>
                    <a:pt x="78359" y="474980"/>
                  </a:lnTo>
                  <a:lnTo>
                    <a:pt x="81226" y="461093"/>
                  </a:lnTo>
                  <a:lnTo>
                    <a:pt x="89011" y="449611"/>
                  </a:lnTo>
                  <a:lnTo>
                    <a:pt x="100486" y="441797"/>
                  </a:lnTo>
                  <a:lnTo>
                    <a:pt x="114426" y="438912"/>
                  </a:lnTo>
                  <a:lnTo>
                    <a:pt x="401827" y="438912"/>
                  </a:lnTo>
                  <a:lnTo>
                    <a:pt x="415768" y="435530"/>
                  </a:lnTo>
                  <a:lnTo>
                    <a:pt x="427243" y="426624"/>
                  </a:lnTo>
                  <a:lnTo>
                    <a:pt x="435028" y="414051"/>
                  </a:lnTo>
                  <a:lnTo>
                    <a:pt x="437896" y="399669"/>
                  </a:lnTo>
                  <a:lnTo>
                    <a:pt x="437896" y="114681"/>
                  </a:lnTo>
                  <a:lnTo>
                    <a:pt x="440741" y="98831"/>
                  </a:lnTo>
                  <a:lnTo>
                    <a:pt x="448468" y="86375"/>
                  </a:lnTo>
                  <a:lnTo>
                    <a:pt x="459863" y="78230"/>
                  </a:lnTo>
                  <a:lnTo>
                    <a:pt x="473710" y="75311"/>
                  </a:lnTo>
                  <a:lnTo>
                    <a:pt x="858769" y="75311"/>
                  </a:lnTo>
                  <a:lnTo>
                    <a:pt x="857287" y="67776"/>
                  </a:lnTo>
                  <a:lnTo>
                    <a:pt x="833961" y="32369"/>
                  </a:lnTo>
                  <a:lnTo>
                    <a:pt x="799609" y="8653"/>
                  </a:lnTo>
                  <a:lnTo>
                    <a:pt x="757936" y="0"/>
                  </a:lnTo>
                  <a:close/>
                </a:path>
                <a:path w="1225550" h="1228725">
                  <a:moveTo>
                    <a:pt x="858769" y="75311"/>
                  </a:moveTo>
                  <a:lnTo>
                    <a:pt x="761364" y="75311"/>
                  </a:lnTo>
                  <a:lnTo>
                    <a:pt x="775211" y="78230"/>
                  </a:lnTo>
                  <a:lnTo>
                    <a:pt x="786606" y="86375"/>
                  </a:lnTo>
                  <a:lnTo>
                    <a:pt x="794333" y="98831"/>
                  </a:lnTo>
                  <a:lnTo>
                    <a:pt x="797178" y="114681"/>
                  </a:lnTo>
                  <a:lnTo>
                    <a:pt x="797178" y="399669"/>
                  </a:lnTo>
                  <a:lnTo>
                    <a:pt x="800044" y="414051"/>
                  </a:lnTo>
                  <a:lnTo>
                    <a:pt x="807815" y="426624"/>
                  </a:lnTo>
                  <a:lnTo>
                    <a:pt x="819253" y="435530"/>
                  </a:lnTo>
                  <a:lnTo>
                    <a:pt x="833120" y="438912"/>
                  </a:lnTo>
                  <a:lnTo>
                    <a:pt x="1120648" y="438912"/>
                  </a:lnTo>
                  <a:lnTo>
                    <a:pt x="1134514" y="441797"/>
                  </a:lnTo>
                  <a:lnTo>
                    <a:pt x="1145952" y="449611"/>
                  </a:lnTo>
                  <a:lnTo>
                    <a:pt x="1153723" y="461093"/>
                  </a:lnTo>
                  <a:lnTo>
                    <a:pt x="1156589" y="474980"/>
                  </a:lnTo>
                  <a:lnTo>
                    <a:pt x="1156589" y="759841"/>
                  </a:lnTo>
                  <a:lnTo>
                    <a:pt x="1153723" y="775710"/>
                  </a:lnTo>
                  <a:lnTo>
                    <a:pt x="1145952" y="788209"/>
                  </a:lnTo>
                  <a:lnTo>
                    <a:pt x="1134514" y="796399"/>
                  </a:lnTo>
                  <a:lnTo>
                    <a:pt x="1120648" y="799338"/>
                  </a:lnTo>
                  <a:lnTo>
                    <a:pt x="833120" y="799338"/>
                  </a:lnTo>
                  <a:lnTo>
                    <a:pt x="819253" y="802185"/>
                  </a:lnTo>
                  <a:lnTo>
                    <a:pt x="807815" y="809926"/>
                  </a:lnTo>
                  <a:lnTo>
                    <a:pt x="800044" y="821358"/>
                  </a:lnTo>
                  <a:lnTo>
                    <a:pt x="797178" y="835279"/>
                  </a:lnTo>
                  <a:lnTo>
                    <a:pt x="797178" y="1120267"/>
                  </a:lnTo>
                  <a:lnTo>
                    <a:pt x="794333" y="1136096"/>
                  </a:lnTo>
                  <a:lnTo>
                    <a:pt x="786606" y="1148508"/>
                  </a:lnTo>
                  <a:lnTo>
                    <a:pt x="775211" y="1156610"/>
                  </a:lnTo>
                  <a:lnTo>
                    <a:pt x="761364" y="1159510"/>
                  </a:lnTo>
                  <a:lnTo>
                    <a:pt x="857495" y="1159510"/>
                  </a:lnTo>
                  <a:lnTo>
                    <a:pt x="865886" y="1116838"/>
                  </a:lnTo>
                  <a:lnTo>
                    <a:pt x="865886" y="868045"/>
                  </a:lnTo>
                  <a:lnTo>
                    <a:pt x="1114171" y="868045"/>
                  </a:lnTo>
                  <a:lnTo>
                    <a:pt x="1157733" y="859393"/>
                  </a:lnTo>
                  <a:lnTo>
                    <a:pt x="1193022" y="835691"/>
                  </a:lnTo>
                  <a:lnTo>
                    <a:pt x="1216665" y="800322"/>
                  </a:lnTo>
                  <a:lnTo>
                    <a:pt x="1225296" y="756666"/>
                  </a:lnTo>
                  <a:lnTo>
                    <a:pt x="1225296" y="471678"/>
                  </a:lnTo>
                  <a:lnTo>
                    <a:pt x="1216665" y="428021"/>
                  </a:lnTo>
                  <a:lnTo>
                    <a:pt x="1193022" y="392652"/>
                  </a:lnTo>
                  <a:lnTo>
                    <a:pt x="1157733" y="368950"/>
                  </a:lnTo>
                  <a:lnTo>
                    <a:pt x="1114171" y="360299"/>
                  </a:lnTo>
                  <a:lnTo>
                    <a:pt x="865886" y="360299"/>
                  </a:lnTo>
                  <a:lnTo>
                    <a:pt x="865886" y="111506"/>
                  </a:lnTo>
                  <a:lnTo>
                    <a:pt x="858769" y="75311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2476" y="2680716"/>
              <a:ext cx="1225550" cy="1228725"/>
            </a:xfrm>
            <a:custGeom>
              <a:avLst/>
              <a:gdLst/>
              <a:ahLst/>
              <a:cxnLst/>
              <a:rect l="l" t="t" r="r" b="b"/>
              <a:pathLst>
                <a:path w="1225550" h="1228725">
                  <a:moveTo>
                    <a:pt x="761364" y="75311"/>
                  </a:moveTo>
                  <a:lnTo>
                    <a:pt x="775211" y="78230"/>
                  </a:lnTo>
                  <a:lnTo>
                    <a:pt x="786606" y="86375"/>
                  </a:lnTo>
                  <a:lnTo>
                    <a:pt x="794333" y="98831"/>
                  </a:lnTo>
                  <a:lnTo>
                    <a:pt x="797178" y="114681"/>
                  </a:lnTo>
                  <a:lnTo>
                    <a:pt x="797178" y="399669"/>
                  </a:lnTo>
                  <a:lnTo>
                    <a:pt x="800044" y="414051"/>
                  </a:lnTo>
                  <a:lnTo>
                    <a:pt x="807815" y="426624"/>
                  </a:lnTo>
                  <a:lnTo>
                    <a:pt x="819253" y="435530"/>
                  </a:lnTo>
                  <a:lnTo>
                    <a:pt x="833120" y="438912"/>
                  </a:lnTo>
                  <a:lnTo>
                    <a:pt x="1120648" y="438912"/>
                  </a:lnTo>
                  <a:lnTo>
                    <a:pt x="1134514" y="441797"/>
                  </a:lnTo>
                  <a:lnTo>
                    <a:pt x="1145952" y="449611"/>
                  </a:lnTo>
                  <a:lnTo>
                    <a:pt x="1153723" y="461093"/>
                  </a:lnTo>
                  <a:lnTo>
                    <a:pt x="1156589" y="474980"/>
                  </a:lnTo>
                  <a:lnTo>
                    <a:pt x="1156589" y="759841"/>
                  </a:lnTo>
                  <a:lnTo>
                    <a:pt x="1153723" y="775710"/>
                  </a:lnTo>
                  <a:lnTo>
                    <a:pt x="1145952" y="788209"/>
                  </a:lnTo>
                  <a:lnTo>
                    <a:pt x="1134514" y="796399"/>
                  </a:lnTo>
                  <a:lnTo>
                    <a:pt x="1120648" y="799338"/>
                  </a:lnTo>
                  <a:lnTo>
                    <a:pt x="833120" y="799338"/>
                  </a:lnTo>
                  <a:lnTo>
                    <a:pt x="819253" y="802185"/>
                  </a:lnTo>
                  <a:lnTo>
                    <a:pt x="807815" y="809926"/>
                  </a:lnTo>
                  <a:lnTo>
                    <a:pt x="800044" y="821358"/>
                  </a:lnTo>
                  <a:lnTo>
                    <a:pt x="797178" y="835279"/>
                  </a:lnTo>
                  <a:lnTo>
                    <a:pt x="797178" y="1120267"/>
                  </a:lnTo>
                  <a:lnTo>
                    <a:pt x="794333" y="1136096"/>
                  </a:lnTo>
                  <a:lnTo>
                    <a:pt x="786606" y="1148508"/>
                  </a:lnTo>
                  <a:lnTo>
                    <a:pt x="775211" y="1156610"/>
                  </a:lnTo>
                  <a:lnTo>
                    <a:pt x="761364" y="1159510"/>
                  </a:lnTo>
                  <a:lnTo>
                    <a:pt x="473710" y="1159510"/>
                  </a:lnTo>
                  <a:lnTo>
                    <a:pt x="459863" y="1156610"/>
                  </a:lnTo>
                  <a:lnTo>
                    <a:pt x="448468" y="1148508"/>
                  </a:lnTo>
                  <a:lnTo>
                    <a:pt x="440741" y="1136096"/>
                  </a:lnTo>
                  <a:lnTo>
                    <a:pt x="437896" y="1120267"/>
                  </a:lnTo>
                  <a:lnTo>
                    <a:pt x="437896" y="835279"/>
                  </a:lnTo>
                  <a:lnTo>
                    <a:pt x="435028" y="821358"/>
                  </a:lnTo>
                  <a:lnTo>
                    <a:pt x="427243" y="809926"/>
                  </a:lnTo>
                  <a:lnTo>
                    <a:pt x="415768" y="802185"/>
                  </a:lnTo>
                  <a:lnTo>
                    <a:pt x="401827" y="799338"/>
                  </a:lnTo>
                  <a:lnTo>
                    <a:pt x="114426" y="799338"/>
                  </a:lnTo>
                  <a:lnTo>
                    <a:pt x="100486" y="796399"/>
                  </a:lnTo>
                  <a:lnTo>
                    <a:pt x="89011" y="788209"/>
                  </a:lnTo>
                  <a:lnTo>
                    <a:pt x="81226" y="775710"/>
                  </a:lnTo>
                  <a:lnTo>
                    <a:pt x="78359" y="759841"/>
                  </a:lnTo>
                  <a:lnTo>
                    <a:pt x="78359" y="474980"/>
                  </a:lnTo>
                  <a:lnTo>
                    <a:pt x="81226" y="461093"/>
                  </a:lnTo>
                  <a:lnTo>
                    <a:pt x="89011" y="449611"/>
                  </a:lnTo>
                  <a:lnTo>
                    <a:pt x="100486" y="441797"/>
                  </a:lnTo>
                  <a:lnTo>
                    <a:pt x="114426" y="438912"/>
                  </a:lnTo>
                  <a:lnTo>
                    <a:pt x="401827" y="438912"/>
                  </a:lnTo>
                  <a:lnTo>
                    <a:pt x="415768" y="435530"/>
                  </a:lnTo>
                  <a:lnTo>
                    <a:pt x="427243" y="426624"/>
                  </a:lnTo>
                  <a:lnTo>
                    <a:pt x="435028" y="414051"/>
                  </a:lnTo>
                  <a:lnTo>
                    <a:pt x="437896" y="399669"/>
                  </a:lnTo>
                  <a:lnTo>
                    <a:pt x="437896" y="114681"/>
                  </a:lnTo>
                  <a:lnTo>
                    <a:pt x="440741" y="98831"/>
                  </a:lnTo>
                  <a:lnTo>
                    <a:pt x="448468" y="86375"/>
                  </a:lnTo>
                  <a:lnTo>
                    <a:pt x="459863" y="78230"/>
                  </a:lnTo>
                  <a:lnTo>
                    <a:pt x="473710" y="75311"/>
                  </a:lnTo>
                  <a:lnTo>
                    <a:pt x="761364" y="75311"/>
                  </a:lnTo>
                  <a:close/>
                </a:path>
                <a:path w="1225550" h="1228725">
                  <a:moveTo>
                    <a:pt x="470535" y="0"/>
                  </a:moveTo>
                  <a:lnTo>
                    <a:pt x="426972" y="8653"/>
                  </a:lnTo>
                  <a:lnTo>
                    <a:pt x="391683" y="32369"/>
                  </a:lnTo>
                  <a:lnTo>
                    <a:pt x="368040" y="67776"/>
                  </a:lnTo>
                  <a:lnTo>
                    <a:pt x="359410" y="111506"/>
                  </a:lnTo>
                  <a:lnTo>
                    <a:pt x="359410" y="360299"/>
                  </a:lnTo>
                  <a:lnTo>
                    <a:pt x="111125" y="360299"/>
                  </a:lnTo>
                  <a:lnTo>
                    <a:pt x="67562" y="368950"/>
                  </a:lnTo>
                  <a:lnTo>
                    <a:pt x="32273" y="392652"/>
                  </a:lnTo>
                  <a:lnTo>
                    <a:pt x="8630" y="428021"/>
                  </a:lnTo>
                  <a:lnTo>
                    <a:pt x="0" y="471678"/>
                  </a:lnTo>
                  <a:lnTo>
                    <a:pt x="0" y="756666"/>
                  </a:lnTo>
                  <a:lnTo>
                    <a:pt x="8630" y="800322"/>
                  </a:lnTo>
                  <a:lnTo>
                    <a:pt x="32273" y="835691"/>
                  </a:lnTo>
                  <a:lnTo>
                    <a:pt x="67562" y="859393"/>
                  </a:lnTo>
                  <a:lnTo>
                    <a:pt x="111125" y="868045"/>
                  </a:lnTo>
                  <a:lnTo>
                    <a:pt x="359410" y="868045"/>
                  </a:lnTo>
                  <a:lnTo>
                    <a:pt x="359410" y="1116838"/>
                  </a:lnTo>
                  <a:lnTo>
                    <a:pt x="368040" y="1160567"/>
                  </a:lnTo>
                  <a:lnTo>
                    <a:pt x="391683" y="1195974"/>
                  </a:lnTo>
                  <a:lnTo>
                    <a:pt x="426972" y="1219690"/>
                  </a:lnTo>
                  <a:lnTo>
                    <a:pt x="470535" y="1228344"/>
                  </a:lnTo>
                  <a:lnTo>
                    <a:pt x="757936" y="1228344"/>
                  </a:lnTo>
                  <a:lnTo>
                    <a:pt x="799609" y="1219690"/>
                  </a:lnTo>
                  <a:lnTo>
                    <a:pt x="833961" y="1195974"/>
                  </a:lnTo>
                  <a:lnTo>
                    <a:pt x="857287" y="1160567"/>
                  </a:lnTo>
                  <a:lnTo>
                    <a:pt x="865886" y="1116838"/>
                  </a:lnTo>
                  <a:lnTo>
                    <a:pt x="865886" y="868045"/>
                  </a:lnTo>
                  <a:lnTo>
                    <a:pt x="1114171" y="868045"/>
                  </a:lnTo>
                  <a:lnTo>
                    <a:pt x="1157733" y="859393"/>
                  </a:lnTo>
                  <a:lnTo>
                    <a:pt x="1193022" y="835691"/>
                  </a:lnTo>
                  <a:lnTo>
                    <a:pt x="1216665" y="800322"/>
                  </a:lnTo>
                  <a:lnTo>
                    <a:pt x="1225296" y="756666"/>
                  </a:lnTo>
                  <a:lnTo>
                    <a:pt x="1225296" y="471678"/>
                  </a:lnTo>
                  <a:lnTo>
                    <a:pt x="1216665" y="428021"/>
                  </a:lnTo>
                  <a:lnTo>
                    <a:pt x="1193022" y="392652"/>
                  </a:lnTo>
                  <a:lnTo>
                    <a:pt x="1157733" y="368950"/>
                  </a:lnTo>
                  <a:lnTo>
                    <a:pt x="1114171" y="360299"/>
                  </a:lnTo>
                  <a:lnTo>
                    <a:pt x="865886" y="360299"/>
                  </a:lnTo>
                  <a:lnTo>
                    <a:pt x="865886" y="111506"/>
                  </a:lnTo>
                  <a:lnTo>
                    <a:pt x="857287" y="67776"/>
                  </a:lnTo>
                  <a:lnTo>
                    <a:pt x="833961" y="32369"/>
                  </a:lnTo>
                  <a:lnTo>
                    <a:pt x="799609" y="8653"/>
                  </a:lnTo>
                  <a:lnTo>
                    <a:pt x="757936" y="0"/>
                  </a:lnTo>
                  <a:lnTo>
                    <a:pt x="470535" y="0"/>
                  </a:lnTo>
                  <a:close/>
                </a:path>
              </a:pathLst>
            </a:custGeom>
            <a:ln w="9525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79316" y="5556414"/>
            <a:ext cx="4473575" cy="7461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800" spc="-105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КОГДА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C2244"/>
                </a:solidFill>
                <a:latin typeface="Microsoft Sans Serif"/>
                <a:cs typeface="Microsoft Sans Serif"/>
              </a:rPr>
              <a:t>ДРУЖАТ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ИНТЕЛЛЕКТ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ЭМОЦИИ</a:t>
            </a:r>
            <a:endParaRPr sz="1800">
              <a:latin typeface="Microsoft Sans Serif"/>
              <a:cs typeface="Microsoft Sans Serif"/>
            </a:endParaRPr>
          </a:p>
          <a:p>
            <a:pPr marL="8255" algn="ctr">
              <a:lnSpc>
                <a:spcPct val="100000"/>
              </a:lnSpc>
              <a:spcBef>
                <a:spcPts val="680"/>
              </a:spcBef>
            </a:pPr>
            <a:r>
              <a:rPr sz="1800" spc="-10" dirty="0">
                <a:solidFill>
                  <a:srgbClr val="0C2244"/>
                </a:solidFill>
                <a:latin typeface="Arial Black"/>
                <a:cs typeface="Arial Black"/>
              </a:rPr>
              <a:t>ЭМОЦИОНАЛЬНЫЙ</a:t>
            </a:r>
            <a:r>
              <a:rPr sz="1800" spc="5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Arial Black"/>
                <a:cs typeface="Arial Black"/>
              </a:rPr>
              <a:t>ИНТЕЛЛЕКТ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58" y="3155442"/>
            <a:ext cx="1098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C2244"/>
                </a:solidFill>
                <a:latin typeface="Arial Black"/>
                <a:cs typeface="Arial Black"/>
              </a:rPr>
              <a:t>Диагностика</a:t>
            </a:r>
            <a:r>
              <a:rPr sz="3600" spc="-6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0C2244"/>
                </a:solidFill>
                <a:latin typeface="Arial Black"/>
                <a:cs typeface="Arial Black"/>
              </a:rPr>
              <a:t>эмоционального</a:t>
            </a:r>
            <a:r>
              <a:rPr sz="3600" spc="-2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600" spc="-10" dirty="0">
                <a:solidFill>
                  <a:srgbClr val="0C2244"/>
                </a:solidFill>
                <a:latin typeface="Arial Black"/>
                <a:cs typeface="Arial Black"/>
              </a:rPr>
              <a:t>интеллекта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906" y="1382563"/>
            <a:ext cx="7279787" cy="44372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523" y="641604"/>
            <a:ext cx="1708785" cy="0"/>
          </a:xfrm>
          <a:custGeom>
            <a:avLst/>
            <a:gdLst/>
            <a:ahLst/>
            <a:cxnLst/>
            <a:rect l="l" t="t" r="r" b="b"/>
            <a:pathLst>
              <a:path w="1708785">
                <a:moveTo>
                  <a:pt x="0" y="0"/>
                </a:moveTo>
                <a:lnTo>
                  <a:pt x="1708403" y="0"/>
                </a:lnTo>
              </a:path>
            </a:pathLst>
          </a:custGeom>
          <a:ln w="57150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82071" y="641604"/>
            <a:ext cx="1711960" cy="0"/>
          </a:xfrm>
          <a:custGeom>
            <a:avLst/>
            <a:gdLst/>
            <a:ahLst/>
            <a:cxnLst/>
            <a:rect l="l" t="t" r="r" b="b"/>
            <a:pathLst>
              <a:path w="1711959">
                <a:moveTo>
                  <a:pt x="0" y="0"/>
                </a:moveTo>
                <a:lnTo>
                  <a:pt x="1711452" y="0"/>
                </a:lnTo>
              </a:path>
            </a:pathLst>
          </a:custGeom>
          <a:ln w="57150">
            <a:solidFill>
              <a:srgbClr val="0C22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23261" y="364058"/>
            <a:ext cx="775652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latin typeface="Arial"/>
                <a:cs typeface="Arial"/>
              </a:rPr>
              <a:t>ОЦЕНКА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ЭМОЦИОНАЛЬНОГО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ИНТЕЛЛЕКТА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5715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5602" y="6054953"/>
            <a:ext cx="402844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АЗБУКА</a:t>
            </a:r>
            <a:r>
              <a:rPr sz="32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ЭМОЦИЙ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4911"/>
            <a:ext cx="12192000" cy="323215"/>
          </a:xfrm>
          <a:custGeom>
            <a:avLst/>
            <a:gdLst/>
            <a:ahLst/>
            <a:cxnLst/>
            <a:rect l="l" t="t" r="r" b="b"/>
            <a:pathLst>
              <a:path w="12192000" h="323215">
                <a:moveTo>
                  <a:pt x="12192000" y="0"/>
                </a:moveTo>
                <a:lnTo>
                  <a:pt x="0" y="0"/>
                </a:lnTo>
                <a:lnTo>
                  <a:pt x="0" y="323087"/>
                </a:lnTo>
                <a:lnTo>
                  <a:pt x="12192000" y="3230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33800" y="2895600"/>
            <a:ext cx="545922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94404" algn="l"/>
              </a:tabLst>
            </a:pP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ЧТО</a:t>
            </a:r>
            <a:r>
              <a:rPr spc="-1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0C2244"/>
                </a:solidFill>
                <a:latin typeface="Arial Black"/>
                <a:cs typeface="Arial Black"/>
              </a:rPr>
              <a:t>ВЫ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СЕЙЧАС</a:t>
            </a: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ЧУВСТВУЕТЕ</a:t>
            </a:r>
            <a:r>
              <a:rPr lang="en-US" spc="-5" dirty="0">
                <a:solidFill>
                  <a:srgbClr val="0C2244"/>
                </a:solidFill>
                <a:latin typeface="Arial Black"/>
                <a:cs typeface="Arial Black"/>
              </a:rPr>
              <a:t>?</a:t>
            </a:r>
            <a:endParaRPr spc="-5" dirty="0">
              <a:solidFill>
                <a:srgbClr val="0C2244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758" y="3134359"/>
            <a:ext cx="5127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C2244"/>
                </a:solidFill>
                <a:latin typeface="Arial"/>
                <a:cs typeface="Arial"/>
              </a:rPr>
              <a:t>САМА</a:t>
            </a:r>
            <a:r>
              <a:rPr sz="1800" b="1" spc="1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C2244"/>
                </a:solidFill>
                <a:latin typeface="Arial"/>
                <a:cs typeface="Arial"/>
              </a:rPr>
              <a:t>ПО</a:t>
            </a:r>
            <a:r>
              <a:rPr sz="1800" b="1" spc="-1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C2244"/>
                </a:solidFill>
                <a:latin typeface="Arial"/>
                <a:cs typeface="Arial"/>
              </a:rPr>
              <a:t>СЕБЕ ЭМОЦИЯ</a:t>
            </a:r>
            <a:r>
              <a:rPr sz="1800" b="1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C2244"/>
                </a:solidFill>
                <a:latin typeface="Arial"/>
                <a:cs typeface="Arial"/>
              </a:rPr>
              <a:t>ЭТО</a:t>
            </a:r>
            <a:r>
              <a:rPr sz="1800" b="1" spc="10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C2244"/>
                </a:solidFill>
                <a:latin typeface="Arial"/>
                <a:cs typeface="Arial"/>
              </a:rPr>
              <a:t>НЕ </a:t>
            </a:r>
            <a:r>
              <a:rPr sz="1800" b="1" spc="-30" dirty="0">
                <a:solidFill>
                  <a:srgbClr val="0C2244"/>
                </a:solidFill>
                <a:latin typeface="Arial"/>
                <a:cs typeface="Arial"/>
              </a:rPr>
              <a:t>ПЛОХО </a:t>
            </a:r>
            <a:r>
              <a:rPr sz="1800" b="1" spc="-2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ВРАГ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ЭМОЦИИ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 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ЭТО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МОЯ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РЕАКЦИЯ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НЕЕ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5242560" y="818038"/>
            <a:ext cx="6949440" cy="6053455"/>
          </a:xfrm>
          <a:custGeom>
            <a:avLst/>
            <a:gdLst/>
            <a:ahLst/>
            <a:cxnLst/>
            <a:rect l="l" t="t" r="r" b="b"/>
            <a:pathLst>
              <a:path w="6949440" h="6053455">
                <a:moveTo>
                  <a:pt x="4335780" y="0"/>
                </a:moveTo>
                <a:lnTo>
                  <a:pt x="4287303" y="265"/>
                </a:lnTo>
                <a:lnTo>
                  <a:pt x="4238954" y="1059"/>
                </a:lnTo>
                <a:lnTo>
                  <a:pt x="4190734" y="2379"/>
                </a:lnTo>
                <a:lnTo>
                  <a:pt x="4142647" y="4223"/>
                </a:lnTo>
                <a:lnTo>
                  <a:pt x="4094695" y="6587"/>
                </a:lnTo>
                <a:lnTo>
                  <a:pt x="4046881" y="9469"/>
                </a:lnTo>
                <a:lnTo>
                  <a:pt x="3999207" y="12865"/>
                </a:lnTo>
                <a:lnTo>
                  <a:pt x="3951678" y="16775"/>
                </a:lnTo>
                <a:lnTo>
                  <a:pt x="3904294" y="21193"/>
                </a:lnTo>
                <a:lnTo>
                  <a:pt x="3857059" y="26119"/>
                </a:lnTo>
                <a:lnTo>
                  <a:pt x="3809976" y="31548"/>
                </a:lnTo>
                <a:lnTo>
                  <a:pt x="3763048" y="37479"/>
                </a:lnTo>
                <a:lnTo>
                  <a:pt x="3716277" y="43909"/>
                </a:lnTo>
                <a:lnTo>
                  <a:pt x="3669665" y="50834"/>
                </a:lnTo>
                <a:lnTo>
                  <a:pt x="3623217" y="58252"/>
                </a:lnTo>
                <a:lnTo>
                  <a:pt x="3576934" y="66160"/>
                </a:lnTo>
                <a:lnTo>
                  <a:pt x="3530819" y="74556"/>
                </a:lnTo>
                <a:lnTo>
                  <a:pt x="3484876" y="83437"/>
                </a:lnTo>
                <a:lnTo>
                  <a:pt x="3439106" y="92800"/>
                </a:lnTo>
                <a:lnTo>
                  <a:pt x="3393512" y="102642"/>
                </a:lnTo>
                <a:lnTo>
                  <a:pt x="3348098" y="112960"/>
                </a:lnTo>
                <a:lnTo>
                  <a:pt x="3302866" y="123752"/>
                </a:lnTo>
                <a:lnTo>
                  <a:pt x="3257818" y="135015"/>
                </a:lnTo>
                <a:lnTo>
                  <a:pt x="3212959" y="146747"/>
                </a:lnTo>
                <a:lnTo>
                  <a:pt x="3168289" y="158944"/>
                </a:lnTo>
                <a:lnTo>
                  <a:pt x="3123812" y="171604"/>
                </a:lnTo>
                <a:lnTo>
                  <a:pt x="3079532" y="184723"/>
                </a:lnTo>
                <a:lnTo>
                  <a:pt x="3035449" y="198300"/>
                </a:lnTo>
                <a:lnTo>
                  <a:pt x="2991569" y="212331"/>
                </a:lnTo>
                <a:lnTo>
                  <a:pt x="2947892" y="226815"/>
                </a:lnTo>
                <a:lnTo>
                  <a:pt x="2904422" y="241747"/>
                </a:lnTo>
                <a:lnTo>
                  <a:pt x="2861161" y="257125"/>
                </a:lnTo>
                <a:lnTo>
                  <a:pt x="2818113" y="272947"/>
                </a:lnTo>
                <a:lnTo>
                  <a:pt x="2775280" y="289209"/>
                </a:lnTo>
                <a:lnTo>
                  <a:pt x="2732664" y="305910"/>
                </a:lnTo>
                <a:lnTo>
                  <a:pt x="2690270" y="323045"/>
                </a:lnTo>
                <a:lnTo>
                  <a:pt x="2648098" y="340614"/>
                </a:lnTo>
                <a:lnTo>
                  <a:pt x="2606153" y="358611"/>
                </a:lnTo>
                <a:lnTo>
                  <a:pt x="2564437" y="377036"/>
                </a:lnTo>
                <a:lnTo>
                  <a:pt x="2522952" y="395885"/>
                </a:lnTo>
                <a:lnTo>
                  <a:pt x="2481701" y="415155"/>
                </a:lnTo>
                <a:lnTo>
                  <a:pt x="2440688" y="434845"/>
                </a:lnTo>
                <a:lnTo>
                  <a:pt x="2399914" y="454950"/>
                </a:lnTo>
                <a:lnTo>
                  <a:pt x="2359383" y="475468"/>
                </a:lnTo>
                <a:lnTo>
                  <a:pt x="2319097" y="496397"/>
                </a:lnTo>
                <a:lnTo>
                  <a:pt x="2279060" y="517733"/>
                </a:lnTo>
                <a:lnTo>
                  <a:pt x="2239273" y="539474"/>
                </a:lnTo>
                <a:lnTo>
                  <a:pt x="2199740" y="561618"/>
                </a:lnTo>
                <a:lnTo>
                  <a:pt x="2160463" y="584160"/>
                </a:lnTo>
                <a:lnTo>
                  <a:pt x="2121446" y="607100"/>
                </a:lnTo>
                <a:lnTo>
                  <a:pt x="2082690" y="630433"/>
                </a:lnTo>
                <a:lnTo>
                  <a:pt x="2044199" y="654158"/>
                </a:lnTo>
                <a:lnTo>
                  <a:pt x="2005975" y="678271"/>
                </a:lnTo>
                <a:lnTo>
                  <a:pt x="1968022" y="702770"/>
                </a:lnTo>
                <a:lnTo>
                  <a:pt x="1930341" y="727651"/>
                </a:lnTo>
                <a:lnTo>
                  <a:pt x="1892936" y="752913"/>
                </a:lnTo>
                <a:lnTo>
                  <a:pt x="1855809" y="778552"/>
                </a:lnTo>
                <a:lnTo>
                  <a:pt x="1818964" y="804566"/>
                </a:lnTo>
                <a:lnTo>
                  <a:pt x="1782402" y="830952"/>
                </a:lnTo>
                <a:lnTo>
                  <a:pt x="1746127" y="857706"/>
                </a:lnTo>
                <a:lnTo>
                  <a:pt x="1710142" y="884828"/>
                </a:lnTo>
                <a:lnTo>
                  <a:pt x="1674449" y="912312"/>
                </a:lnTo>
                <a:lnTo>
                  <a:pt x="1639050" y="940158"/>
                </a:lnTo>
                <a:lnTo>
                  <a:pt x="1603949" y="968362"/>
                </a:lnTo>
                <a:lnTo>
                  <a:pt x="1569149" y="996921"/>
                </a:lnTo>
                <a:lnTo>
                  <a:pt x="1534652" y="1025833"/>
                </a:lnTo>
                <a:lnTo>
                  <a:pt x="1500461" y="1055095"/>
                </a:lnTo>
                <a:lnTo>
                  <a:pt x="1466578" y="1084703"/>
                </a:lnTo>
                <a:lnTo>
                  <a:pt x="1433007" y="1114657"/>
                </a:lnTo>
                <a:lnTo>
                  <a:pt x="1399750" y="1144951"/>
                </a:lnTo>
                <a:lnTo>
                  <a:pt x="1366811" y="1175585"/>
                </a:lnTo>
                <a:lnTo>
                  <a:pt x="1334190" y="1206555"/>
                </a:lnTo>
                <a:lnTo>
                  <a:pt x="1301893" y="1237858"/>
                </a:lnTo>
                <a:lnTo>
                  <a:pt x="1269920" y="1269492"/>
                </a:lnTo>
                <a:lnTo>
                  <a:pt x="1238276" y="1301453"/>
                </a:lnTo>
                <a:lnTo>
                  <a:pt x="1206962" y="1333740"/>
                </a:lnTo>
                <a:lnTo>
                  <a:pt x="1175981" y="1366349"/>
                </a:lnTo>
                <a:lnTo>
                  <a:pt x="1145337" y="1399277"/>
                </a:lnTo>
                <a:lnTo>
                  <a:pt x="1115032" y="1432522"/>
                </a:lnTo>
                <a:lnTo>
                  <a:pt x="1085069" y="1466082"/>
                </a:lnTo>
                <a:lnTo>
                  <a:pt x="1055450" y="1499953"/>
                </a:lnTo>
                <a:lnTo>
                  <a:pt x="1026178" y="1534132"/>
                </a:lnTo>
                <a:lnTo>
                  <a:pt x="997256" y="1568617"/>
                </a:lnTo>
                <a:lnTo>
                  <a:pt x="968687" y="1603405"/>
                </a:lnTo>
                <a:lnTo>
                  <a:pt x="940474" y="1638494"/>
                </a:lnTo>
                <a:lnTo>
                  <a:pt x="912619" y="1673880"/>
                </a:lnTo>
                <a:lnTo>
                  <a:pt x="885125" y="1709561"/>
                </a:lnTo>
                <a:lnTo>
                  <a:pt x="857994" y="1745534"/>
                </a:lnTo>
                <a:lnTo>
                  <a:pt x="831230" y="1781796"/>
                </a:lnTo>
                <a:lnTo>
                  <a:pt x="804836" y="1818345"/>
                </a:lnTo>
                <a:lnTo>
                  <a:pt x="778813" y="1855178"/>
                </a:lnTo>
                <a:lnTo>
                  <a:pt x="753165" y="1892291"/>
                </a:lnTo>
                <a:lnTo>
                  <a:pt x="727895" y="1929683"/>
                </a:lnTo>
                <a:lnTo>
                  <a:pt x="703005" y="1967351"/>
                </a:lnTo>
                <a:lnTo>
                  <a:pt x="678498" y="2005291"/>
                </a:lnTo>
                <a:lnTo>
                  <a:pt x="654377" y="2043501"/>
                </a:lnTo>
                <a:lnTo>
                  <a:pt x="630644" y="2081979"/>
                </a:lnTo>
                <a:lnTo>
                  <a:pt x="607303" y="2120721"/>
                </a:lnTo>
                <a:lnTo>
                  <a:pt x="584355" y="2159725"/>
                </a:lnTo>
                <a:lnTo>
                  <a:pt x="561805" y="2198988"/>
                </a:lnTo>
                <a:lnTo>
                  <a:pt x="539654" y="2238507"/>
                </a:lnTo>
                <a:lnTo>
                  <a:pt x="517905" y="2278280"/>
                </a:lnTo>
                <a:lnTo>
                  <a:pt x="496562" y="2318303"/>
                </a:lnTo>
                <a:lnTo>
                  <a:pt x="475626" y="2358574"/>
                </a:lnTo>
                <a:lnTo>
                  <a:pt x="455101" y="2399091"/>
                </a:lnTo>
                <a:lnTo>
                  <a:pt x="434989" y="2439850"/>
                </a:lnTo>
                <a:lnTo>
                  <a:pt x="415294" y="2480849"/>
                </a:lnTo>
                <a:lnTo>
                  <a:pt x="396017" y="2522085"/>
                </a:lnTo>
                <a:lnTo>
                  <a:pt x="377161" y="2563555"/>
                </a:lnTo>
                <a:lnTo>
                  <a:pt x="358730" y="2605257"/>
                </a:lnTo>
                <a:lnTo>
                  <a:pt x="340727" y="2647188"/>
                </a:lnTo>
                <a:lnTo>
                  <a:pt x="323153" y="2689344"/>
                </a:lnTo>
                <a:lnTo>
                  <a:pt x="306011" y="2731724"/>
                </a:lnTo>
                <a:lnTo>
                  <a:pt x="289305" y="2774324"/>
                </a:lnTo>
                <a:lnTo>
                  <a:pt x="273037" y="2817141"/>
                </a:lnTo>
                <a:lnTo>
                  <a:pt x="257210" y="2860174"/>
                </a:lnTo>
                <a:lnTo>
                  <a:pt x="241827" y="2903419"/>
                </a:lnTo>
                <a:lnTo>
                  <a:pt x="226890" y="2946874"/>
                </a:lnTo>
                <a:lnTo>
                  <a:pt x="212402" y="2990535"/>
                </a:lnTo>
                <a:lnTo>
                  <a:pt x="198366" y="3034400"/>
                </a:lnTo>
                <a:lnTo>
                  <a:pt x="184784" y="3078467"/>
                </a:lnTo>
                <a:lnTo>
                  <a:pt x="171660" y="3122731"/>
                </a:lnTo>
                <a:lnTo>
                  <a:pt x="158996" y="3167192"/>
                </a:lnTo>
                <a:lnTo>
                  <a:pt x="146795" y="3211845"/>
                </a:lnTo>
                <a:lnTo>
                  <a:pt x="135060" y="3256689"/>
                </a:lnTo>
                <a:lnTo>
                  <a:pt x="123793" y="3301720"/>
                </a:lnTo>
                <a:lnTo>
                  <a:pt x="112997" y="3346936"/>
                </a:lnTo>
                <a:lnTo>
                  <a:pt x="102675" y="3392334"/>
                </a:lnTo>
                <a:lnTo>
                  <a:pt x="92830" y="3437911"/>
                </a:lnTo>
                <a:lnTo>
                  <a:pt x="83464" y="3483664"/>
                </a:lnTo>
                <a:lnTo>
                  <a:pt x="74581" y="3529591"/>
                </a:lnTo>
                <a:lnTo>
                  <a:pt x="66182" y="3575689"/>
                </a:lnTo>
                <a:lnTo>
                  <a:pt x="58271" y="3621955"/>
                </a:lnTo>
                <a:lnTo>
                  <a:pt x="50850" y="3668387"/>
                </a:lnTo>
                <a:lnTo>
                  <a:pt x="43923" y="3714981"/>
                </a:lnTo>
                <a:lnTo>
                  <a:pt x="37492" y="3761735"/>
                </a:lnTo>
                <a:lnTo>
                  <a:pt x="31559" y="3808646"/>
                </a:lnTo>
                <a:lnTo>
                  <a:pt x="26127" y="3855712"/>
                </a:lnTo>
                <a:lnTo>
                  <a:pt x="21200" y="3902929"/>
                </a:lnTo>
                <a:lnTo>
                  <a:pt x="16780" y="3950295"/>
                </a:lnTo>
                <a:lnTo>
                  <a:pt x="12870" y="3997808"/>
                </a:lnTo>
                <a:lnTo>
                  <a:pt x="9472" y="4045464"/>
                </a:lnTo>
                <a:lnTo>
                  <a:pt x="6589" y="4093260"/>
                </a:lnTo>
                <a:lnTo>
                  <a:pt x="4224" y="4141194"/>
                </a:lnTo>
                <a:lnTo>
                  <a:pt x="2380" y="4189264"/>
                </a:lnTo>
                <a:lnTo>
                  <a:pt x="1059" y="4237466"/>
                </a:lnTo>
                <a:lnTo>
                  <a:pt x="265" y="4285797"/>
                </a:lnTo>
                <a:lnTo>
                  <a:pt x="0" y="4334256"/>
                </a:lnTo>
                <a:lnTo>
                  <a:pt x="265" y="4382715"/>
                </a:lnTo>
                <a:lnTo>
                  <a:pt x="1059" y="4431047"/>
                </a:lnTo>
                <a:lnTo>
                  <a:pt x="2380" y="4479250"/>
                </a:lnTo>
                <a:lnTo>
                  <a:pt x="4224" y="4527321"/>
                </a:lnTo>
                <a:lnTo>
                  <a:pt x="6589" y="4575256"/>
                </a:lnTo>
                <a:lnTo>
                  <a:pt x="9472" y="4623053"/>
                </a:lnTo>
                <a:lnTo>
                  <a:pt x="12870" y="4670710"/>
                </a:lnTo>
                <a:lnTo>
                  <a:pt x="16780" y="4718223"/>
                </a:lnTo>
                <a:lnTo>
                  <a:pt x="21200" y="4765590"/>
                </a:lnTo>
                <a:lnTo>
                  <a:pt x="26127" y="4812808"/>
                </a:lnTo>
                <a:lnTo>
                  <a:pt x="31559" y="4859875"/>
                </a:lnTo>
                <a:lnTo>
                  <a:pt x="37492" y="4906787"/>
                </a:lnTo>
                <a:lnTo>
                  <a:pt x="43923" y="4953541"/>
                </a:lnTo>
                <a:lnTo>
                  <a:pt x="50850" y="5000136"/>
                </a:lnTo>
                <a:lnTo>
                  <a:pt x="58271" y="5046568"/>
                </a:lnTo>
                <a:lnTo>
                  <a:pt x="66182" y="5092835"/>
                </a:lnTo>
                <a:lnTo>
                  <a:pt x="74581" y="5138934"/>
                </a:lnTo>
                <a:lnTo>
                  <a:pt x="83464" y="5184861"/>
                </a:lnTo>
                <a:lnTo>
                  <a:pt x="92830" y="5230615"/>
                </a:lnTo>
                <a:lnTo>
                  <a:pt x="102675" y="5276193"/>
                </a:lnTo>
                <a:lnTo>
                  <a:pt x="112997" y="5321591"/>
                </a:lnTo>
                <a:lnTo>
                  <a:pt x="123793" y="5366807"/>
                </a:lnTo>
                <a:lnTo>
                  <a:pt x="135060" y="5411839"/>
                </a:lnTo>
                <a:lnTo>
                  <a:pt x="146795" y="5456683"/>
                </a:lnTo>
                <a:lnTo>
                  <a:pt x="158996" y="5501337"/>
                </a:lnTo>
                <a:lnTo>
                  <a:pt x="171660" y="5545798"/>
                </a:lnTo>
                <a:lnTo>
                  <a:pt x="184784" y="5590063"/>
                </a:lnTo>
                <a:lnTo>
                  <a:pt x="198366" y="5634130"/>
                </a:lnTo>
                <a:lnTo>
                  <a:pt x="212402" y="5677995"/>
                </a:lnTo>
                <a:lnTo>
                  <a:pt x="226890" y="5721657"/>
                </a:lnTo>
                <a:lnTo>
                  <a:pt x="241827" y="5765112"/>
                </a:lnTo>
                <a:lnTo>
                  <a:pt x="257210" y="5808357"/>
                </a:lnTo>
                <a:lnTo>
                  <a:pt x="273037" y="5851390"/>
                </a:lnTo>
                <a:lnTo>
                  <a:pt x="289305" y="5894208"/>
                </a:lnTo>
                <a:lnTo>
                  <a:pt x="306011" y="5936808"/>
                </a:lnTo>
                <a:lnTo>
                  <a:pt x="323153" y="5979188"/>
                </a:lnTo>
                <a:lnTo>
                  <a:pt x="340727" y="6021345"/>
                </a:lnTo>
                <a:lnTo>
                  <a:pt x="6949440" y="6053325"/>
                </a:lnTo>
                <a:lnTo>
                  <a:pt x="6949440" y="875800"/>
                </a:lnTo>
                <a:lnTo>
                  <a:pt x="6889157" y="830952"/>
                </a:lnTo>
                <a:lnTo>
                  <a:pt x="6852595" y="804566"/>
                </a:lnTo>
                <a:lnTo>
                  <a:pt x="6815750" y="778552"/>
                </a:lnTo>
                <a:lnTo>
                  <a:pt x="6778623" y="752913"/>
                </a:lnTo>
                <a:lnTo>
                  <a:pt x="6741218" y="727651"/>
                </a:lnTo>
                <a:lnTo>
                  <a:pt x="6703537" y="702770"/>
                </a:lnTo>
                <a:lnTo>
                  <a:pt x="6665584" y="678271"/>
                </a:lnTo>
                <a:lnTo>
                  <a:pt x="6627360" y="654158"/>
                </a:lnTo>
                <a:lnTo>
                  <a:pt x="6588869" y="630433"/>
                </a:lnTo>
                <a:lnTo>
                  <a:pt x="6550113" y="607100"/>
                </a:lnTo>
                <a:lnTo>
                  <a:pt x="6511096" y="584160"/>
                </a:lnTo>
                <a:lnTo>
                  <a:pt x="6471819" y="561618"/>
                </a:lnTo>
                <a:lnTo>
                  <a:pt x="6432286" y="539474"/>
                </a:lnTo>
                <a:lnTo>
                  <a:pt x="6392499" y="517733"/>
                </a:lnTo>
                <a:lnTo>
                  <a:pt x="6352462" y="496397"/>
                </a:lnTo>
                <a:lnTo>
                  <a:pt x="6312176" y="475468"/>
                </a:lnTo>
                <a:lnTo>
                  <a:pt x="6271645" y="454950"/>
                </a:lnTo>
                <a:lnTo>
                  <a:pt x="6230871" y="434845"/>
                </a:lnTo>
                <a:lnTo>
                  <a:pt x="6189858" y="415155"/>
                </a:lnTo>
                <a:lnTo>
                  <a:pt x="6148607" y="395885"/>
                </a:lnTo>
                <a:lnTo>
                  <a:pt x="6107122" y="377036"/>
                </a:lnTo>
                <a:lnTo>
                  <a:pt x="6065406" y="358611"/>
                </a:lnTo>
                <a:lnTo>
                  <a:pt x="6023461" y="340614"/>
                </a:lnTo>
                <a:lnTo>
                  <a:pt x="5981289" y="323045"/>
                </a:lnTo>
                <a:lnTo>
                  <a:pt x="5938895" y="305910"/>
                </a:lnTo>
                <a:lnTo>
                  <a:pt x="5896279" y="289209"/>
                </a:lnTo>
                <a:lnTo>
                  <a:pt x="5853446" y="272947"/>
                </a:lnTo>
                <a:lnTo>
                  <a:pt x="5810398" y="257125"/>
                </a:lnTo>
                <a:lnTo>
                  <a:pt x="5767137" y="241747"/>
                </a:lnTo>
                <a:lnTo>
                  <a:pt x="5723667" y="226815"/>
                </a:lnTo>
                <a:lnTo>
                  <a:pt x="5679990" y="212331"/>
                </a:lnTo>
                <a:lnTo>
                  <a:pt x="5636110" y="198300"/>
                </a:lnTo>
                <a:lnTo>
                  <a:pt x="5592027" y="184723"/>
                </a:lnTo>
                <a:lnTo>
                  <a:pt x="5547747" y="171604"/>
                </a:lnTo>
                <a:lnTo>
                  <a:pt x="5503270" y="158944"/>
                </a:lnTo>
                <a:lnTo>
                  <a:pt x="5458600" y="146747"/>
                </a:lnTo>
                <a:lnTo>
                  <a:pt x="5413741" y="135015"/>
                </a:lnTo>
                <a:lnTo>
                  <a:pt x="5368693" y="123752"/>
                </a:lnTo>
                <a:lnTo>
                  <a:pt x="5323461" y="112960"/>
                </a:lnTo>
                <a:lnTo>
                  <a:pt x="5278047" y="102642"/>
                </a:lnTo>
                <a:lnTo>
                  <a:pt x="5232453" y="92800"/>
                </a:lnTo>
                <a:lnTo>
                  <a:pt x="5186683" y="83437"/>
                </a:lnTo>
                <a:lnTo>
                  <a:pt x="5140740" y="74556"/>
                </a:lnTo>
                <a:lnTo>
                  <a:pt x="5094625" y="66160"/>
                </a:lnTo>
                <a:lnTo>
                  <a:pt x="5048342" y="58252"/>
                </a:lnTo>
                <a:lnTo>
                  <a:pt x="5001894" y="50834"/>
                </a:lnTo>
                <a:lnTo>
                  <a:pt x="4955282" y="43909"/>
                </a:lnTo>
                <a:lnTo>
                  <a:pt x="4908511" y="37479"/>
                </a:lnTo>
                <a:lnTo>
                  <a:pt x="4861583" y="31548"/>
                </a:lnTo>
                <a:lnTo>
                  <a:pt x="4814500" y="26119"/>
                </a:lnTo>
                <a:lnTo>
                  <a:pt x="4767265" y="21193"/>
                </a:lnTo>
                <a:lnTo>
                  <a:pt x="4719881" y="16775"/>
                </a:lnTo>
                <a:lnTo>
                  <a:pt x="4672352" y="12865"/>
                </a:lnTo>
                <a:lnTo>
                  <a:pt x="4624678" y="9469"/>
                </a:lnTo>
                <a:lnTo>
                  <a:pt x="4576864" y="6587"/>
                </a:lnTo>
                <a:lnTo>
                  <a:pt x="4528912" y="4223"/>
                </a:lnTo>
                <a:lnTo>
                  <a:pt x="4480825" y="2379"/>
                </a:lnTo>
                <a:lnTo>
                  <a:pt x="4432605" y="1059"/>
                </a:lnTo>
                <a:lnTo>
                  <a:pt x="4384256" y="265"/>
                </a:lnTo>
                <a:lnTo>
                  <a:pt x="433578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89926" y="2151633"/>
            <a:ext cx="35496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dirty="0">
                <a:solidFill>
                  <a:srgbClr val="FFFFFF"/>
                </a:solidFill>
                <a:latin typeface="Arial Black"/>
                <a:cs typeface="Arial Black"/>
              </a:rPr>
              <a:t>Алина Чернова</a:t>
            </a:r>
            <a:endParaRPr sz="2800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6000" y="3919164"/>
            <a:ext cx="7988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000" b="1" spc="-1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6262" y="5199330"/>
            <a:ext cx="8070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00</a:t>
            </a: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6264" y="5819203"/>
            <a:ext cx="6553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0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лет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4600" y="2693289"/>
            <a:ext cx="5940171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35" dirty="0">
                <a:solidFill>
                  <a:srgbClr val="FFFFFF"/>
                </a:solidFill>
                <a:latin typeface="Arial"/>
                <a:cs typeface="Arial"/>
              </a:rPr>
              <a:t>заместитель директора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5" dirty="0">
                <a:solidFill>
                  <a:srgbClr val="FFFFFF"/>
                </a:solidFill>
                <a:latin typeface="Arial"/>
                <a:cs typeface="Arial"/>
              </a:rPr>
              <a:t>Детской деревни-</a:t>
            </a:r>
            <a:r>
              <a:rPr lang="en-US" b="1" spc="-35" dirty="0">
                <a:solidFill>
                  <a:srgbClr val="FFFFFF"/>
                </a:solidFill>
                <a:latin typeface="Arial"/>
                <a:cs typeface="Arial"/>
              </a:rPr>
              <a:t>SOS </a:t>
            </a:r>
            <a:r>
              <a:rPr lang="ru-RU" b="1" spc="-35" dirty="0">
                <a:solidFill>
                  <a:srgbClr val="FFFFFF"/>
                </a:solidFill>
                <a:latin typeface="Arial"/>
                <a:cs typeface="Arial"/>
              </a:rPr>
              <a:t>Псков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spc="-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sz="1800" b="1" spc="-35" dirty="0">
                <a:solidFill>
                  <a:srgbClr val="FFFFFF"/>
                </a:solidFill>
                <a:latin typeface="Arial"/>
                <a:cs typeface="Arial"/>
              </a:rPr>
              <a:t>еме</a:t>
            </a:r>
            <a:r>
              <a:rPr lang="ru-RU" b="1" spc="-35" dirty="0">
                <a:solidFill>
                  <a:srgbClr val="FFFFFF"/>
                </a:solidFill>
                <a:latin typeface="Arial"/>
                <a:cs typeface="Arial"/>
              </a:rPr>
              <a:t>йный медиатор, эксперт в коммуникациях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6925" y="3891975"/>
            <a:ext cx="4637845" cy="856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ru-RU"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сфере НКО, </a:t>
            </a:r>
            <a:r>
              <a:rPr lang="ru-RU"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связанной с преодолением кризисных семейных ситуаций </a:t>
            </a:r>
            <a:endParaRPr lang="ru-RU"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59116" y="5219202"/>
            <a:ext cx="35931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людей, получивши</a:t>
            </a:r>
            <a:r>
              <a:rPr lang="ru-RU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х помощь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59116" y="5812133"/>
            <a:ext cx="38112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управляю командами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17535" y="2660776"/>
            <a:ext cx="4474845" cy="6350"/>
          </a:xfrm>
          <a:custGeom>
            <a:avLst/>
            <a:gdLst/>
            <a:ahLst/>
            <a:cxnLst/>
            <a:rect l="l" t="t" r="r" b="b"/>
            <a:pathLst>
              <a:path w="4474845" h="6350">
                <a:moveTo>
                  <a:pt x="0" y="6350"/>
                </a:moveTo>
                <a:lnTo>
                  <a:pt x="4474463" y="6350"/>
                </a:lnTo>
                <a:lnTo>
                  <a:pt x="4474463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6D6EDB96-1C0E-3D80-D278-047089C7E32A}"/>
              </a:ext>
            </a:extLst>
          </p:cNvPr>
          <p:cNvSpPr txBox="1"/>
          <p:nvPr/>
        </p:nvSpPr>
        <p:spPr>
          <a:xfrm>
            <a:off x="6176263" y="4626271"/>
            <a:ext cx="8070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000" b="1" spc="-10" dirty="0">
                <a:solidFill>
                  <a:srgbClr val="FFFFFF"/>
                </a:solidFill>
                <a:latin typeface="Arial"/>
                <a:cs typeface="Arial"/>
              </a:rPr>
              <a:t>20+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D4FC7B27-C9F8-A763-DFE1-8BC4BF07D7C0}"/>
              </a:ext>
            </a:extLst>
          </p:cNvPr>
          <p:cNvSpPr txBox="1"/>
          <p:nvPr/>
        </p:nvSpPr>
        <p:spPr>
          <a:xfrm>
            <a:off x="7616713" y="4626271"/>
            <a:ext cx="43982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реализованных проектов разного уровня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140A07E-DCCA-6F5B-3CC7-0B79511392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925">
            <a:off x="964726" y="538684"/>
            <a:ext cx="3209729" cy="4012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F5CC44D7-EB9B-7043-5C3F-A5FAC8406B64}"/>
                  </a:ext>
                </a:extLst>
              </p14:cNvPr>
              <p14:cNvContentPartPr/>
              <p14:nvPr/>
            </p14:nvContentPartPr>
            <p14:xfrm>
              <a:off x="1941473" y="734972"/>
              <a:ext cx="360" cy="36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F5CC44D7-EB9B-7043-5C3F-A5FAC8406B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2833" y="725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31258B9-FCDD-071F-CAE0-26AF221158F5}"/>
                  </a:ext>
                </a:extLst>
              </p14:cNvPr>
              <p14:cNvContentPartPr/>
              <p14:nvPr/>
            </p14:nvContentPartPr>
            <p14:xfrm>
              <a:off x="2525753" y="1064732"/>
              <a:ext cx="360" cy="36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31258B9-FCDD-071F-CAE0-26AF221158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7113" y="10560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22320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Р</a:t>
            </a:r>
            <a:r>
              <a:rPr sz="3200" spc="-20" dirty="0">
                <a:solidFill>
                  <a:srgbClr val="0C2244"/>
                </a:solidFill>
                <a:latin typeface="Arial Black"/>
                <a:cs typeface="Arial Black"/>
              </a:rPr>
              <a:t>А</a:t>
            </a: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Д</a:t>
            </a: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ОСТЬ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9448" y="2451480"/>
            <a:ext cx="6012815" cy="2084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066289" indent="-228600">
              <a:lnSpc>
                <a:spcPct val="139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Эволюционно</a:t>
            </a:r>
            <a:r>
              <a:rPr sz="18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необходима,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чтобы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чувствовать</a:t>
            </a:r>
            <a:r>
              <a:rPr sz="1800" spc="7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себя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частью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 общества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Повышает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нашу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устойчивость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C2244"/>
                </a:solidFill>
                <a:latin typeface="Microsoft Sans Serif"/>
                <a:cs typeface="Microsoft Sans Serif"/>
              </a:rPr>
              <a:t>к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переживанию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неудачи,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  <a:spcBef>
                <a:spcPts val="1030"/>
              </a:spcBef>
            </a:pP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влияет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чувство</a:t>
            </a:r>
            <a:r>
              <a:rPr sz="1800" spc="5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уверенности</a:t>
            </a:r>
            <a:r>
              <a:rPr sz="1800" spc="7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в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себе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11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60" dirty="0">
                <a:solidFill>
                  <a:srgbClr val="0C2244"/>
                </a:solidFill>
                <a:latin typeface="Microsoft Sans Serif"/>
                <a:cs typeface="Microsoft Sans Serif"/>
              </a:rPr>
              <a:t>Укрепляет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здоровье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889762"/>
            <a:ext cx="56324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ВОЗНИКАЕТ</a:t>
            </a:r>
            <a:r>
              <a:rPr sz="2000" spc="8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</a:t>
            </a:r>
            <a:r>
              <a:rPr sz="20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УЗНАВАНИИ</a:t>
            </a:r>
            <a:r>
              <a:rPr sz="2000" spc="8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ПРИВЫЧНОГО</a:t>
            </a:r>
            <a:endParaRPr sz="20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4952" y="0"/>
            <a:ext cx="5337048" cy="6857997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34710" y="2718561"/>
            <a:ext cx="5668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Написать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список</a:t>
            </a:r>
            <a:r>
              <a:rPr sz="1800" spc="-6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из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30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пунктов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Распечатать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повесить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видное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место</a:t>
            </a:r>
            <a:endParaRPr sz="1800">
              <a:latin typeface="Microsoft Sans Serif"/>
              <a:cs typeface="Microsoft Sans Serif"/>
            </a:endParaRPr>
          </a:p>
          <a:p>
            <a:pPr marL="12700" marR="238760">
              <a:lnSpc>
                <a:spcPct val="100000"/>
              </a:lnSpc>
            </a:pP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Каждый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день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осуществлять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не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менее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трех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пунктов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из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списка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i="1" spc="-10" dirty="0">
                <a:solidFill>
                  <a:srgbClr val="0C2244"/>
                </a:solidFill>
                <a:latin typeface="Arial"/>
                <a:cs typeface="Arial"/>
              </a:rPr>
              <a:t>Прямо</a:t>
            </a:r>
            <a:r>
              <a:rPr sz="1800" b="1" i="1" spc="1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C2244"/>
                </a:solidFill>
                <a:latin typeface="Arial"/>
                <a:cs typeface="Arial"/>
              </a:rPr>
              <a:t>сейчас</a:t>
            </a:r>
            <a:r>
              <a:rPr sz="1800" b="1" i="1" spc="-50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C2244"/>
                </a:solidFill>
                <a:latin typeface="Arial"/>
                <a:cs typeface="Arial"/>
              </a:rPr>
              <a:t>написать</a:t>
            </a:r>
            <a:r>
              <a:rPr sz="1800" b="1" i="1" spc="-4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C2244"/>
                </a:solidFill>
                <a:latin typeface="Arial"/>
                <a:cs typeface="Arial"/>
              </a:rPr>
              <a:t>три</a:t>
            </a:r>
            <a:r>
              <a:rPr sz="1800" b="1" i="1" spc="-25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0C2244"/>
                </a:solidFill>
                <a:latin typeface="Arial"/>
                <a:cs typeface="Arial"/>
              </a:rPr>
              <a:t>пункта</a:t>
            </a:r>
            <a:r>
              <a:rPr sz="1800" b="1" i="1" spc="-20" dirty="0">
                <a:solidFill>
                  <a:srgbClr val="0C2244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0C2244"/>
                </a:solidFill>
                <a:latin typeface="Arial"/>
                <a:cs typeface="Arial"/>
              </a:rPr>
              <a:t>на </a:t>
            </a:r>
            <a:r>
              <a:rPr sz="1800" b="1" i="1" spc="-10" dirty="0">
                <a:solidFill>
                  <a:srgbClr val="0C2244"/>
                </a:solidFill>
                <a:latin typeface="Arial"/>
                <a:cs typeface="Arial"/>
              </a:rPr>
              <a:t>сегодня!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34710" y="1745106"/>
            <a:ext cx="59556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КАК</a:t>
            </a:r>
            <a:r>
              <a:rPr sz="3200" spc="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ПОЛУЧИТЬ</a:t>
            </a: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 РАДОСТЬ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1390" cy="68579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60681" y="0"/>
            <a:ext cx="137795" cy="6870700"/>
            <a:chOff x="12060681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4952" y="0"/>
            <a:ext cx="5337048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19386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ПЕЧАЛЬ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448" y="2451480"/>
            <a:ext cx="6091555" cy="1950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197735" indent="-228600">
              <a:lnSpc>
                <a:spcPct val="139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Помогает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замедлиться,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оглянуться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назад,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сделать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выводы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58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Позволяет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увидеть,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действительно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для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нас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важно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10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35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Возникает</a:t>
            </a:r>
            <a:r>
              <a:rPr sz="1800" spc="-1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35" dirty="0">
                <a:solidFill>
                  <a:srgbClr val="0C2244"/>
                </a:solidFill>
                <a:latin typeface="Microsoft Sans Serif"/>
                <a:cs typeface="Microsoft Sans Serif"/>
              </a:rPr>
              <a:t>из-за </a:t>
            </a:r>
            <a:r>
              <a:rPr sz="1800" spc="-12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потери</a:t>
            </a:r>
            <a:r>
              <a:rPr sz="1800" spc="-16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0C2244"/>
                </a:solidFill>
                <a:latin typeface="Microsoft Sans Serif"/>
                <a:cs typeface="Microsoft Sans Serif"/>
              </a:rPr>
              <a:t>того,</a:t>
            </a:r>
            <a:r>
              <a:rPr sz="1800" spc="-1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5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</a:t>
            </a:r>
            <a:r>
              <a:rPr sz="1800" spc="-18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80" dirty="0">
                <a:solidFill>
                  <a:srgbClr val="0C2244"/>
                </a:solidFill>
                <a:latin typeface="Microsoft Sans Serif"/>
                <a:cs typeface="Microsoft Sans Serif"/>
              </a:rPr>
              <a:t>было</a:t>
            </a:r>
            <a:r>
              <a:rPr sz="1800" spc="-18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20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действительно</a:t>
            </a:r>
            <a:r>
              <a:rPr sz="1800" spc="-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30" dirty="0">
                <a:solidFill>
                  <a:srgbClr val="0C2244"/>
                </a:solidFill>
                <a:latin typeface="Microsoft Sans Serif"/>
                <a:cs typeface="Microsoft Sans Serif"/>
              </a:rPr>
              <a:t>важным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</a:pPr>
            <a:r>
              <a:rPr sz="1800" spc="-120" dirty="0">
                <a:solidFill>
                  <a:srgbClr val="0C2244"/>
                </a:solidFill>
                <a:latin typeface="Microsoft Sans Serif"/>
                <a:cs typeface="Microsoft Sans Serif"/>
              </a:rPr>
              <a:t>д</a:t>
            </a:r>
            <a:r>
              <a:rPr sz="1800" spc="-100" dirty="0">
                <a:solidFill>
                  <a:srgbClr val="0C2244"/>
                </a:solidFill>
                <a:latin typeface="Microsoft Sans Serif"/>
                <a:cs typeface="Microsoft Sans Serif"/>
              </a:rPr>
              <a:t>л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я</a:t>
            </a:r>
            <a:r>
              <a:rPr sz="1800" spc="-18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0" dirty="0">
                <a:solidFill>
                  <a:srgbClr val="0C2244"/>
                </a:solidFill>
                <a:latin typeface="Microsoft Sans Serif"/>
                <a:cs typeface="Microsoft Sans Serif"/>
              </a:rPr>
              <a:t>ч</a:t>
            </a:r>
            <a:r>
              <a:rPr sz="1800" spc="-190" dirty="0">
                <a:solidFill>
                  <a:srgbClr val="0C2244"/>
                </a:solidFill>
                <a:latin typeface="Microsoft Sans Serif"/>
                <a:cs typeface="Microsoft Sans Serif"/>
              </a:rPr>
              <a:t>е</a:t>
            </a:r>
            <a:r>
              <a:rPr sz="1800" spc="-75" dirty="0">
                <a:solidFill>
                  <a:srgbClr val="0C2244"/>
                </a:solidFill>
                <a:latin typeface="Microsoft Sans Serif"/>
                <a:cs typeface="Microsoft Sans Serif"/>
              </a:rPr>
              <a:t>л</a:t>
            </a:r>
            <a:r>
              <a:rPr sz="1800" spc="-114" dirty="0">
                <a:solidFill>
                  <a:srgbClr val="0C2244"/>
                </a:solidFill>
                <a:latin typeface="Microsoft Sans Serif"/>
                <a:cs typeface="Microsoft Sans Serif"/>
              </a:rPr>
              <a:t>о</a:t>
            </a:r>
            <a:r>
              <a:rPr sz="1800" spc="-145" dirty="0">
                <a:solidFill>
                  <a:srgbClr val="0C2244"/>
                </a:solidFill>
                <a:latin typeface="Microsoft Sans Serif"/>
                <a:cs typeface="Microsoft Sans Serif"/>
              </a:rPr>
              <a:t>в</a:t>
            </a:r>
            <a:r>
              <a:rPr sz="1800" spc="-114" dirty="0">
                <a:solidFill>
                  <a:srgbClr val="0C2244"/>
                </a:solidFill>
                <a:latin typeface="Microsoft Sans Serif"/>
                <a:cs typeface="Microsoft Sans Serif"/>
              </a:rPr>
              <a:t>е</a:t>
            </a:r>
            <a:r>
              <a:rPr sz="1800" spc="-185" dirty="0">
                <a:solidFill>
                  <a:srgbClr val="0C2244"/>
                </a:solidFill>
                <a:latin typeface="Microsoft Sans Serif"/>
                <a:cs typeface="Microsoft Sans Serif"/>
              </a:rPr>
              <a:t>к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384" y="889762"/>
            <a:ext cx="522224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ОБДУМЫВАНИЕ</a:t>
            </a:r>
            <a:r>
              <a:rPr sz="2000" spc="9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20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ПРИНЯТИЕ</a:t>
            </a:r>
            <a:r>
              <a:rPr sz="20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СИТУАЦИИ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1391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4710" y="2992882"/>
            <a:ext cx="560641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Разрешить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себе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печалиться</a:t>
            </a:r>
            <a:endParaRPr sz="18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Поговорить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собой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60" dirty="0">
                <a:solidFill>
                  <a:srgbClr val="0C2244"/>
                </a:solidFill>
                <a:latin typeface="Microsoft Sans Serif"/>
                <a:cs typeface="Microsoft Sans Serif"/>
              </a:rPr>
              <a:t>как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самым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близким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человеком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Увидеть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solidFill>
                  <a:srgbClr val="0C2244"/>
                </a:solidFill>
                <a:latin typeface="Microsoft Sans Serif"/>
                <a:cs typeface="Microsoft Sans Serif"/>
              </a:rPr>
              <a:t>новые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solidFill>
                  <a:srgbClr val="0C2244"/>
                </a:solidFill>
                <a:latin typeface="Microsoft Sans Serif"/>
                <a:cs typeface="Microsoft Sans Serif"/>
              </a:rPr>
              <a:t>ориентиры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34710" y="1745106"/>
            <a:ext cx="610552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КАК</a:t>
            </a:r>
            <a:r>
              <a:rPr sz="320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ПРОЖИВАТЬ</a:t>
            </a:r>
            <a:r>
              <a:rPr sz="3200" spc="2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ПЕЧАЛЬ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60681" y="0"/>
            <a:ext cx="137795" cy="6870700"/>
            <a:chOff x="12060681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5206" y="442341"/>
            <a:ext cx="1012952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5" dirty="0">
                <a:solidFill>
                  <a:srgbClr val="FFFFFF"/>
                </a:solidFill>
                <a:latin typeface="Arial Black"/>
                <a:cs typeface="Arial Black"/>
              </a:rPr>
              <a:t>КАК</a:t>
            </a:r>
            <a:r>
              <a:rPr sz="3200" spc="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Arial Black"/>
                <a:cs typeface="Arial Black"/>
              </a:rPr>
              <a:t>ПОДДЕРЖИВАТЬ</a:t>
            </a:r>
            <a:r>
              <a:rPr sz="3200" spc="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ТОГО,</a:t>
            </a:r>
            <a:r>
              <a:rPr sz="32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КТО</a:t>
            </a:r>
            <a:r>
              <a:rPr sz="3200" spc="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32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 Black"/>
                <a:cs typeface="Arial Black"/>
              </a:rPr>
              <a:t>ПЕЧАЛИ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175" y="0"/>
            <a:ext cx="12201525" cy="6870700"/>
            <a:chOff x="-3175" y="0"/>
            <a:chExt cx="12201525" cy="6870700"/>
          </a:xfrm>
        </p:grpSpPr>
        <p:sp>
          <p:nvSpPr>
            <p:cNvPr id="5" name="object 5"/>
            <p:cNvSpPr/>
            <p:nvPr/>
          </p:nvSpPr>
          <p:spPr>
            <a:xfrm>
              <a:off x="8595361" y="0"/>
              <a:ext cx="3596640" cy="6858000"/>
            </a:xfrm>
            <a:custGeom>
              <a:avLst/>
              <a:gdLst/>
              <a:ahLst/>
              <a:cxnLst/>
              <a:rect l="l" t="t" r="r" b="b"/>
              <a:pathLst>
                <a:path w="3596640" h="6858000">
                  <a:moveTo>
                    <a:pt x="3596638" y="0"/>
                  </a:moveTo>
                  <a:lnTo>
                    <a:pt x="3549314" y="0"/>
                  </a:lnTo>
                  <a:lnTo>
                    <a:pt x="0" y="6857996"/>
                  </a:lnTo>
                  <a:lnTo>
                    <a:pt x="3596638" y="6857996"/>
                  </a:lnTo>
                  <a:lnTo>
                    <a:pt x="3596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95361" y="0"/>
              <a:ext cx="3596640" cy="6858000"/>
            </a:xfrm>
            <a:custGeom>
              <a:avLst/>
              <a:gdLst/>
              <a:ahLst/>
              <a:cxnLst/>
              <a:rect l="l" t="t" r="r" b="b"/>
              <a:pathLst>
                <a:path w="3596640" h="6858000">
                  <a:moveTo>
                    <a:pt x="3596638" y="6857996"/>
                  </a:moveTo>
                  <a:lnTo>
                    <a:pt x="3596638" y="0"/>
                  </a:lnTo>
                </a:path>
                <a:path w="3596640" h="6858000">
                  <a:moveTo>
                    <a:pt x="3549314" y="0"/>
                  </a:moveTo>
                  <a:lnTo>
                    <a:pt x="0" y="6857996"/>
                  </a:lnTo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581911"/>
              <a:ext cx="9480550" cy="2371725"/>
            </a:xfrm>
            <a:custGeom>
              <a:avLst/>
              <a:gdLst/>
              <a:ahLst/>
              <a:cxnLst/>
              <a:rect l="l" t="t" r="r" b="b"/>
              <a:pathLst>
                <a:path w="9480550" h="2371725">
                  <a:moveTo>
                    <a:pt x="0" y="2371344"/>
                  </a:moveTo>
                  <a:lnTo>
                    <a:pt x="9480296" y="2371344"/>
                  </a:lnTo>
                </a:path>
                <a:path w="9480550" h="2371725">
                  <a:moveTo>
                    <a:pt x="0" y="0"/>
                  </a:moveTo>
                  <a:lnTo>
                    <a:pt x="2165096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9389" y="1207719"/>
            <a:ext cx="8161655" cy="5429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745"/>
              </a:spcBef>
            </a:pP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НЕ</a:t>
            </a:r>
            <a:r>
              <a:rPr sz="16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НУЖНО</a:t>
            </a:r>
            <a:endParaRPr sz="1600">
              <a:latin typeface="Arial Black"/>
              <a:cs typeface="Arial Black"/>
            </a:endParaRPr>
          </a:p>
          <a:p>
            <a:pPr marL="15240">
              <a:lnSpc>
                <a:spcPct val="100000"/>
              </a:lnSpc>
              <a:spcBef>
                <a:spcPts val="650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Давать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категоричных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советов</a:t>
            </a:r>
            <a:endParaRPr sz="1600">
              <a:latin typeface="Microsoft Sans Serif"/>
              <a:cs typeface="Microsoft Sans Serif"/>
            </a:endParaRPr>
          </a:p>
          <a:p>
            <a:pPr marL="15240" marR="5478145">
              <a:lnSpc>
                <a:spcPct val="150000"/>
              </a:lnSpc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Обесценивать</a:t>
            </a:r>
            <a:r>
              <a:rPr sz="16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переживания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Судить</a:t>
            </a:r>
            <a:endParaRPr sz="16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965"/>
              </a:spcBef>
            </a:pP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Давать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волшебные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пинки</a:t>
            </a:r>
            <a:endParaRPr sz="16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960"/>
              </a:spcBef>
            </a:pP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Говорить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красивые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и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бессмысленные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фразы: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«Что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нас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убивает</a:t>
            </a:r>
            <a:r>
              <a:rPr sz="1600" spc="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делает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сильней»</a:t>
            </a:r>
            <a:endParaRPr sz="16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«Это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жизненный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урок!»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МОЖНО</a:t>
            </a:r>
            <a:r>
              <a:rPr sz="16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 Black"/>
                <a:cs typeface="Arial Black"/>
              </a:rPr>
              <a:t>НУЖНО</a:t>
            </a:r>
            <a:endParaRPr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Просто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быть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рядом</a:t>
            </a:r>
            <a:endParaRPr sz="1600">
              <a:latin typeface="Microsoft Sans Serif"/>
              <a:cs typeface="Microsoft Sans Serif"/>
            </a:endParaRPr>
          </a:p>
          <a:p>
            <a:pPr marL="70485" marR="2518410" indent="-58419">
              <a:lnSpc>
                <a:spcPts val="2880"/>
              </a:lnSpc>
              <a:spcBef>
                <a:spcPts val="259"/>
              </a:spcBef>
            </a:pP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Признать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право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эмоции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«Грустить</a:t>
            </a:r>
            <a:r>
              <a:rPr sz="160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425" dirty="0">
                <a:solidFill>
                  <a:srgbClr val="FFFFFF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нормально» </a:t>
            </a:r>
            <a:r>
              <a:rPr sz="1600" spc="-409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Отразить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эмоции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«Да,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понимаю,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действительно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тяжело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тебя»</a:t>
            </a:r>
            <a:endParaRPr sz="1600">
              <a:latin typeface="Microsoft Sans Serif"/>
              <a:cs typeface="Microsoft Sans Serif"/>
            </a:endParaRPr>
          </a:p>
          <a:p>
            <a:pPr marL="70485">
              <a:lnSpc>
                <a:spcPct val="100000"/>
              </a:lnSpc>
              <a:spcBef>
                <a:spcPts val="960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Выслушать,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перебивая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«Как</a:t>
            </a:r>
            <a:r>
              <a:rPr sz="16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будешь</a:t>
            </a:r>
            <a:r>
              <a:rPr sz="16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готов,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расскажи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мне,</a:t>
            </a:r>
            <a:r>
              <a:rPr sz="16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готова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слушать»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Присоединиться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«Я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тобой,</a:t>
            </a:r>
            <a:r>
              <a:rPr sz="16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это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действительно грустно/страшно/обидно»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486655"/>
            <a:ext cx="2606675" cy="0"/>
          </a:xfrm>
          <a:custGeom>
            <a:avLst/>
            <a:gdLst/>
            <a:ahLst/>
            <a:cxnLst/>
            <a:rect l="l" t="t" r="r" b="b"/>
            <a:pathLst>
              <a:path w="2606675">
                <a:moveTo>
                  <a:pt x="0" y="0"/>
                </a:moveTo>
                <a:lnTo>
                  <a:pt x="2606548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4952" y="0"/>
            <a:ext cx="5337048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12439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Г</a:t>
            </a:r>
            <a:r>
              <a:rPr sz="3200" dirty="0">
                <a:solidFill>
                  <a:srgbClr val="0C2244"/>
                </a:solidFill>
                <a:latin typeface="Arial Black"/>
                <a:cs typeface="Arial Black"/>
              </a:rPr>
              <a:t>Н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ЕВ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889762"/>
            <a:ext cx="18700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БЕЙ</a:t>
            </a:r>
            <a:r>
              <a:rPr sz="20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ИЛИ</a:t>
            </a:r>
            <a:r>
              <a:rPr sz="20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БЕГИ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9059" y="2458973"/>
            <a:ext cx="5610860" cy="25292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Необходим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для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выживания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Злиться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абсолютно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нормально,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злятся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все</a:t>
            </a:r>
            <a:endParaRPr sz="1800">
              <a:latin typeface="Microsoft Sans Serif"/>
              <a:cs typeface="Microsoft Sans Serif"/>
            </a:endParaRPr>
          </a:p>
          <a:p>
            <a:pPr marL="241300" marR="5080" indent="-228600">
              <a:lnSpc>
                <a:spcPct val="124400"/>
              </a:lnSpc>
              <a:spcBef>
                <a:spcPts val="459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Раздражение</a:t>
            </a:r>
            <a:r>
              <a:rPr sz="1800" spc="7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гнев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чаще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всего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возникают</a:t>
            </a:r>
            <a:r>
              <a:rPr sz="1800" spc="5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ответ </a:t>
            </a:r>
            <a:r>
              <a:rPr sz="1800" spc="-459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нарушение</a:t>
            </a:r>
            <a:r>
              <a:rPr sz="1800" spc="8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наших</a:t>
            </a:r>
            <a:r>
              <a:rPr sz="18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установок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ценностей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96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Страх и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гнев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C2244"/>
                </a:solidFill>
                <a:latin typeface="Microsoft Sans Serif"/>
                <a:cs typeface="Microsoft Sans Serif"/>
              </a:rPr>
              <a:t>–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эмоции-соседи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Проблемы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вызывает</a:t>
            </a:r>
            <a:r>
              <a:rPr sz="1800" spc="6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не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сам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гнев,</a:t>
            </a:r>
            <a:r>
              <a:rPr sz="1800" spc="7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а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неадекватное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проявление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гнева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4952" y="0"/>
            <a:ext cx="5337048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330200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ОТВР</a:t>
            </a:r>
            <a:r>
              <a:rPr sz="3200" spc="-25" dirty="0">
                <a:solidFill>
                  <a:srgbClr val="0C2244"/>
                </a:solidFill>
                <a:latin typeface="Arial Black"/>
                <a:cs typeface="Arial Black"/>
              </a:rPr>
              <a:t>А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ЩЕНИЕ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889762"/>
            <a:ext cx="38157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5" dirty="0">
                <a:solidFill>
                  <a:srgbClr val="0C2244"/>
                </a:solidFill>
                <a:latin typeface="Microsoft Sans Serif"/>
                <a:cs typeface="Microsoft Sans Serif"/>
              </a:rPr>
              <a:t>«ФУ»</a:t>
            </a:r>
            <a:r>
              <a:rPr sz="20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СПАСАЕТ</a:t>
            </a:r>
            <a:r>
              <a:rPr sz="2000" spc="8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ОТ</a:t>
            </a:r>
            <a:r>
              <a:rPr sz="20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ТОКСИНОВ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8027" y="2624709"/>
            <a:ext cx="5927090" cy="194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46379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Отвращение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-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это</a:t>
            </a:r>
            <a:r>
              <a:rPr sz="1800" spc="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внутренний</a:t>
            </a:r>
            <a:r>
              <a:rPr sz="1800" spc="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предохранитель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для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выживания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695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Выстраивает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социальные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границы</a:t>
            </a:r>
            <a:r>
              <a:rPr sz="18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470" dirty="0">
                <a:solidFill>
                  <a:srgbClr val="0C2244"/>
                </a:solidFill>
                <a:latin typeface="Microsoft Sans Serif"/>
                <a:cs typeface="Microsoft Sans Serif"/>
              </a:rPr>
              <a:t>–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свой-чужой.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Временное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подавление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отвращения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создает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близкие</a:t>
            </a:r>
            <a:endParaRPr sz="1800">
              <a:latin typeface="Microsoft Sans Serif"/>
              <a:cs typeface="Microsoft Sans Serif"/>
            </a:endParaRPr>
          </a:p>
          <a:p>
            <a:pPr marL="241300">
              <a:lnSpc>
                <a:spcPct val="100000"/>
              </a:lnSpc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отношения</a:t>
            </a:r>
            <a:endParaRPr sz="1800">
              <a:latin typeface="Microsoft Sans Serif"/>
              <a:cs typeface="Microsoft Sans Serif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между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людьми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4952" y="0"/>
            <a:ext cx="5337048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155575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С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ТР</a:t>
            </a:r>
            <a:r>
              <a:rPr sz="3200" spc="-20" dirty="0">
                <a:solidFill>
                  <a:srgbClr val="0C2244"/>
                </a:solidFill>
                <a:latin typeface="Arial Black"/>
                <a:cs typeface="Arial Black"/>
              </a:rPr>
              <a:t>А</a:t>
            </a: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Х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889762"/>
            <a:ext cx="90678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З</a:t>
            </a:r>
            <a:r>
              <a:rPr sz="2000" spc="-50" dirty="0">
                <a:solidFill>
                  <a:srgbClr val="0C2244"/>
                </a:solidFill>
                <a:latin typeface="Microsoft Sans Serif"/>
                <a:cs typeface="Microsoft Sans Serif"/>
              </a:rPr>
              <a:t>А</a:t>
            </a:r>
            <a:r>
              <a:rPr sz="20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М</a:t>
            </a:r>
            <a:r>
              <a:rPr sz="20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Р</a:t>
            </a:r>
            <a:r>
              <a:rPr sz="20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0705" y="3029857"/>
            <a:ext cx="6328410" cy="11176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Несет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защитную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функцию</a:t>
            </a:r>
            <a:endParaRPr sz="18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Бывает</a:t>
            </a:r>
            <a:r>
              <a:rPr sz="18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биологический,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социальный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и</a:t>
            </a:r>
            <a:r>
              <a:rPr sz="1800" spc="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экзистенциальный</a:t>
            </a:r>
            <a:endParaRPr sz="1800">
              <a:latin typeface="Microsoft Sans Serif"/>
              <a:cs typeface="Microsoft Sans Serif"/>
            </a:endParaRPr>
          </a:p>
          <a:p>
            <a:pPr marL="241300" indent="-229235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Неизвестность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укрепляет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страх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41391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4710" y="2950845"/>
            <a:ext cx="583946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146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Открыто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признать</a:t>
            </a:r>
            <a:r>
              <a:rPr sz="18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назвать</a:t>
            </a:r>
            <a:r>
              <a:rPr sz="1800" spc="6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их </a:t>
            </a:r>
            <a:r>
              <a:rPr sz="1800" spc="-459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Изучить</a:t>
            </a:r>
            <a:r>
              <a:rPr sz="1800" spc="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их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Ответить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</a:t>
            </a:r>
            <a:r>
              <a:rPr sz="18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вопрос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«Что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самое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худшее</a:t>
            </a:r>
            <a:r>
              <a:rPr sz="1800" spc="8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может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случиться?»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Написать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подробный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список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из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20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пунктов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«Что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я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буду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делать,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если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это</a:t>
            </a:r>
            <a:r>
              <a:rPr sz="1800" spc="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случится»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Реализовать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все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возможные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пункты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из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списка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Бойся,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но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делай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34710" y="1580210"/>
            <a:ext cx="466344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КАК</a:t>
            </a:r>
            <a:r>
              <a:rPr sz="3200" spc="-5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0" dirty="0">
                <a:solidFill>
                  <a:srgbClr val="0C2244"/>
                </a:solidFill>
                <a:latin typeface="Arial Black"/>
                <a:cs typeface="Arial Black"/>
              </a:rPr>
              <a:t>ПОДРУЖИТЬСЯ </a:t>
            </a:r>
            <a:r>
              <a:rPr sz="3200" spc="-105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СО</a:t>
            </a:r>
            <a:r>
              <a:rPr sz="320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200" spc="-15" dirty="0">
                <a:solidFill>
                  <a:srgbClr val="0C2244"/>
                </a:solidFill>
                <a:latin typeface="Arial Black"/>
                <a:cs typeface="Arial Black"/>
              </a:rPr>
              <a:t>СТРАХОМ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060681" y="0"/>
            <a:ext cx="137795" cy="6870700"/>
            <a:chOff x="12060681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67031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3616" y="0"/>
            <a:ext cx="5358383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84" y="292430"/>
            <a:ext cx="287718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У</a:t>
            </a:r>
            <a:r>
              <a:rPr sz="3200" spc="-25" dirty="0">
                <a:solidFill>
                  <a:srgbClr val="0C2244"/>
                </a:solidFill>
                <a:latin typeface="Arial Black"/>
                <a:cs typeface="Arial Black"/>
              </a:rPr>
              <a:t>Д</a:t>
            </a:r>
            <a:r>
              <a:rPr sz="3200" spc="-5" dirty="0">
                <a:solidFill>
                  <a:srgbClr val="0C2244"/>
                </a:solidFill>
                <a:latin typeface="Arial Black"/>
                <a:cs typeface="Arial Black"/>
              </a:rPr>
              <a:t>ИВЛЕНИЕ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384" y="889762"/>
            <a:ext cx="213487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55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ПОДГОТОВИШКА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137795" cy="6870700"/>
            <a:chOff x="-6350" y="0"/>
            <a:chExt cx="137795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12496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4968" y="6858000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5095" cy="6858000"/>
            </a:xfrm>
            <a:custGeom>
              <a:avLst/>
              <a:gdLst/>
              <a:ahLst/>
              <a:cxnLst/>
              <a:rect l="l" t="t" r="r" b="b"/>
              <a:pathLst>
                <a:path w="125095" h="6858000">
                  <a:moveTo>
                    <a:pt x="0" y="6858000"/>
                  </a:moveTo>
                  <a:lnTo>
                    <a:pt x="124968" y="6858000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0705" y="3029857"/>
            <a:ext cx="6262370" cy="102616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00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Самая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кратковременная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эмоция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(несколько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секунд)</a:t>
            </a:r>
            <a:endParaRPr sz="1800">
              <a:latin typeface="Microsoft Sans Serif"/>
              <a:cs typeface="Microsoft Sans Serif"/>
            </a:endParaRPr>
          </a:p>
          <a:p>
            <a:pPr marL="241300" marR="508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300" algn="l"/>
                <a:tab pos="241935" algn="l"/>
              </a:tabLst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Быстро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трансформируется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в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радость,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 удовольствие</a:t>
            </a:r>
            <a:r>
              <a:rPr sz="18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или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в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страх,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отвращение,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гнев.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5">
            <a:extLst>
              <a:ext uri="{FF2B5EF4-FFF2-40B4-BE49-F238E27FC236}">
                <a16:creationId xmlns:a16="http://schemas.microsoft.com/office/drawing/2014/main" id="{4E84C038-0455-3D62-FEE1-078E10458A75}"/>
              </a:ext>
            </a:extLst>
          </p:cNvPr>
          <p:cNvSpPr/>
          <p:nvPr/>
        </p:nvSpPr>
        <p:spPr>
          <a:xfrm>
            <a:off x="6463410" y="1368043"/>
            <a:ext cx="5728590" cy="5486400"/>
          </a:xfrm>
          <a:custGeom>
            <a:avLst/>
            <a:gdLst/>
            <a:ahLst/>
            <a:cxnLst/>
            <a:rect l="l" t="t" r="r" b="b"/>
            <a:pathLst>
              <a:path w="6949440" h="6053455">
                <a:moveTo>
                  <a:pt x="4335780" y="0"/>
                </a:moveTo>
                <a:lnTo>
                  <a:pt x="4287303" y="265"/>
                </a:lnTo>
                <a:lnTo>
                  <a:pt x="4238954" y="1059"/>
                </a:lnTo>
                <a:lnTo>
                  <a:pt x="4190734" y="2379"/>
                </a:lnTo>
                <a:lnTo>
                  <a:pt x="4142647" y="4223"/>
                </a:lnTo>
                <a:lnTo>
                  <a:pt x="4094695" y="6587"/>
                </a:lnTo>
                <a:lnTo>
                  <a:pt x="4046881" y="9469"/>
                </a:lnTo>
                <a:lnTo>
                  <a:pt x="3999207" y="12865"/>
                </a:lnTo>
                <a:lnTo>
                  <a:pt x="3951678" y="16775"/>
                </a:lnTo>
                <a:lnTo>
                  <a:pt x="3904294" y="21193"/>
                </a:lnTo>
                <a:lnTo>
                  <a:pt x="3857059" y="26119"/>
                </a:lnTo>
                <a:lnTo>
                  <a:pt x="3809976" y="31548"/>
                </a:lnTo>
                <a:lnTo>
                  <a:pt x="3763048" y="37479"/>
                </a:lnTo>
                <a:lnTo>
                  <a:pt x="3716277" y="43909"/>
                </a:lnTo>
                <a:lnTo>
                  <a:pt x="3669665" y="50834"/>
                </a:lnTo>
                <a:lnTo>
                  <a:pt x="3623217" y="58252"/>
                </a:lnTo>
                <a:lnTo>
                  <a:pt x="3576934" y="66160"/>
                </a:lnTo>
                <a:lnTo>
                  <a:pt x="3530819" y="74556"/>
                </a:lnTo>
                <a:lnTo>
                  <a:pt x="3484876" y="83437"/>
                </a:lnTo>
                <a:lnTo>
                  <a:pt x="3439106" y="92800"/>
                </a:lnTo>
                <a:lnTo>
                  <a:pt x="3393512" y="102642"/>
                </a:lnTo>
                <a:lnTo>
                  <a:pt x="3348098" y="112960"/>
                </a:lnTo>
                <a:lnTo>
                  <a:pt x="3302866" y="123752"/>
                </a:lnTo>
                <a:lnTo>
                  <a:pt x="3257818" y="135015"/>
                </a:lnTo>
                <a:lnTo>
                  <a:pt x="3212959" y="146747"/>
                </a:lnTo>
                <a:lnTo>
                  <a:pt x="3168289" y="158944"/>
                </a:lnTo>
                <a:lnTo>
                  <a:pt x="3123812" y="171604"/>
                </a:lnTo>
                <a:lnTo>
                  <a:pt x="3079532" y="184723"/>
                </a:lnTo>
                <a:lnTo>
                  <a:pt x="3035449" y="198300"/>
                </a:lnTo>
                <a:lnTo>
                  <a:pt x="2991569" y="212331"/>
                </a:lnTo>
                <a:lnTo>
                  <a:pt x="2947892" y="226815"/>
                </a:lnTo>
                <a:lnTo>
                  <a:pt x="2904422" y="241747"/>
                </a:lnTo>
                <a:lnTo>
                  <a:pt x="2861161" y="257125"/>
                </a:lnTo>
                <a:lnTo>
                  <a:pt x="2818113" y="272947"/>
                </a:lnTo>
                <a:lnTo>
                  <a:pt x="2775280" y="289209"/>
                </a:lnTo>
                <a:lnTo>
                  <a:pt x="2732664" y="305910"/>
                </a:lnTo>
                <a:lnTo>
                  <a:pt x="2690270" y="323045"/>
                </a:lnTo>
                <a:lnTo>
                  <a:pt x="2648098" y="340614"/>
                </a:lnTo>
                <a:lnTo>
                  <a:pt x="2606153" y="358611"/>
                </a:lnTo>
                <a:lnTo>
                  <a:pt x="2564437" y="377036"/>
                </a:lnTo>
                <a:lnTo>
                  <a:pt x="2522952" y="395885"/>
                </a:lnTo>
                <a:lnTo>
                  <a:pt x="2481701" y="415155"/>
                </a:lnTo>
                <a:lnTo>
                  <a:pt x="2440688" y="434845"/>
                </a:lnTo>
                <a:lnTo>
                  <a:pt x="2399914" y="454950"/>
                </a:lnTo>
                <a:lnTo>
                  <a:pt x="2359383" y="475468"/>
                </a:lnTo>
                <a:lnTo>
                  <a:pt x="2319097" y="496397"/>
                </a:lnTo>
                <a:lnTo>
                  <a:pt x="2279060" y="517733"/>
                </a:lnTo>
                <a:lnTo>
                  <a:pt x="2239273" y="539474"/>
                </a:lnTo>
                <a:lnTo>
                  <a:pt x="2199740" y="561618"/>
                </a:lnTo>
                <a:lnTo>
                  <a:pt x="2160463" y="584160"/>
                </a:lnTo>
                <a:lnTo>
                  <a:pt x="2121446" y="607100"/>
                </a:lnTo>
                <a:lnTo>
                  <a:pt x="2082690" y="630433"/>
                </a:lnTo>
                <a:lnTo>
                  <a:pt x="2044199" y="654158"/>
                </a:lnTo>
                <a:lnTo>
                  <a:pt x="2005975" y="678271"/>
                </a:lnTo>
                <a:lnTo>
                  <a:pt x="1968022" y="702770"/>
                </a:lnTo>
                <a:lnTo>
                  <a:pt x="1930341" y="727651"/>
                </a:lnTo>
                <a:lnTo>
                  <a:pt x="1892936" y="752913"/>
                </a:lnTo>
                <a:lnTo>
                  <a:pt x="1855809" y="778552"/>
                </a:lnTo>
                <a:lnTo>
                  <a:pt x="1818964" y="804566"/>
                </a:lnTo>
                <a:lnTo>
                  <a:pt x="1782402" y="830952"/>
                </a:lnTo>
                <a:lnTo>
                  <a:pt x="1746127" y="857706"/>
                </a:lnTo>
                <a:lnTo>
                  <a:pt x="1710142" y="884828"/>
                </a:lnTo>
                <a:lnTo>
                  <a:pt x="1674449" y="912312"/>
                </a:lnTo>
                <a:lnTo>
                  <a:pt x="1639050" y="940158"/>
                </a:lnTo>
                <a:lnTo>
                  <a:pt x="1603949" y="968362"/>
                </a:lnTo>
                <a:lnTo>
                  <a:pt x="1569149" y="996921"/>
                </a:lnTo>
                <a:lnTo>
                  <a:pt x="1534652" y="1025833"/>
                </a:lnTo>
                <a:lnTo>
                  <a:pt x="1500461" y="1055095"/>
                </a:lnTo>
                <a:lnTo>
                  <a:pt x="1466578" y="1084703"/>
                </a:lnTo>
                <a:lnTo>
                  <a:pt x="1433007" y="1114657"/>
                </a:lnTo>
                <a:lnTo>
                  <a:pt x="1399750" y="1144951"/>
                </a:lnTo>
                <a:lnTo>
                  <a:pt x="1366811" y="1175585"/>
                </a:lnTo>
                <a:lnTo>
                  <a:pt x="1334190" y="1206555"/>
                </a:lnTo>
                <a:lnTo>
                  <a:pt x="1301893" y="1237858"/>
                </a:lnTo>
                <a:lnTo>
                  <a:pt x="1269920" y="1269492"/>
                </a:lnTo>
                <a:lnTo>
                  <a:pt x="1238276" y="1301453"/>
                </a:lnTo>
                <a:lnTo>
                  <a:pt x="1206962" y="1333740"/>
                </a:lnTo>
                <a:lnTo>
                  <a:pt x="1175981" y="1366349"/>
                </a:lnTo>
                <a:lnTo>
                  <a:pt x="1145337" y="1399277"/>
                </a:lnTo>
                <a:lnTo>
                  <a:pt x="1115032" y="1432522"/>
                </a:lnTo>
                <a:lnTo>
                  <a:pt x="1085069" y="1466082"/>
                </a:lnTo>
                <a:lnTo>
                  <a:pt x="1055450" y="1499953"/>
                </a:lnTo>
                <a:lnTo>
                  <a:pt x="1026178" y="1534132"/>
                </a:lnTo>
                <a:lnTo>
                  <a:pt x="997256" y="1568617"/>
                </a:lnTo>
                <a:lnTo>
                  <a:pt x="968687" y="1603405"/>
                </a:lnTo>
                <a:lnTo>
                  <a:pt x="940474" y="1638494"/>
                </a:lnTo>
                <a:lnTo>
                  <a:pt x="912619" y="1673880"/>
                </a:lnTo>
                <a:lnTo>
                  <a:pt x="885125" y="1709561"/>
                </a:lnTo>
                <a:lnTo>
                  <a:pt x="857994" y="1745534"/>
                </a:lnTo>
                <a:lnTo>
                  <a:pt x="831230" y="1781796"/>
                </a:lnTo>
                <a:lnTo>
                  <a:pt x="804836" y="1818345"/>
                </a:lnTo>
                <a:lnTo>
                  <a:pt x="778813" y="1855178"/>
                </a:lnTo>
                <a:lnTo>
                  <a:pt x="753165" y="1892291"/>
                </a:lnTo>
                <a:lnTo>
                  <a:pt x="727895" y="1929683"/>
                </a:lnTo>
                <a:lnTo>
                  <a:pt x="703005" y="1967351"/>
                </a:lnTo>
                <a:lnTo>
                  <a:pt x="678498" y="2005291"/>
                </a:lnTo>
                <a:lnTo>
                  <a:pt x="654377" y="2043501"/>
                </a:lnTo>
                <a:lnTo>
                  <a:pt x="630644" y="2081979"/>
                </a:lnTo>
                <a:lnTo>
                  <a:pt x="607303" y="2120721"/>
                </a:lnTo>
                <a:lnTo>
                  <a:pt x="584355" y="2159725"/>
                </a:lnTo>
                <a:lnTo>
                  <a:pt x="561805" y="2198988"/>
                </a:lnTo>
                <a:lnTo>
                  <a:pt x="539654" y="2238507"/>
                </a:lnTo>
                <a:lnTo>
                  <a:pt x="517905" y="2278280"/>
                </a:lnTo>
                <a:lnTo>
                  <a:pt x="496562" y="2318303"/>
                </a:lnTo>
                <a:lnTo>
                  <a:pt x="475626" y="2358574"/>
                </a:lnTo>
                <a:lnTo>
                  <a:pt x="455101" y="2399091"/>
                </a:lnTo>
                <a:lnTo>
                  <a:pt x="434989" y="2439850"/>
                </a:lnTo>
                <a:lnTo>
                  <a:pt x="415294" y="2480849"/>
                </a:lnTo>
                <a:lnTo>
                  <a:pt x="396017" y="2522085"/>
                </a:lnTo>
                <a:lnTo>
                  <a:pt x="377161" y="2563555"/>
                </a:lnTo>
                <a:lnTo>
                  <a:pt x="358730" y="2605257"/>
                </a:lnTo>
                <a:lnTo>
                  <a:pt x="340727" y="2647188"/>
                </a:lnTo>
                <a:lnTo>
                  <a:pt x="323153" y="2689344"/>
                </a:lnTo>
                <a:lnTo>
                  <a:pt x="306011" y="2731724"/>
                </a:lnTo>
                <a:lnTo>
                  <a:pt x="289305" y="2774324"/>
                </a:lnTo>
                <a:lnTo>
                  <a:pt x="273037" y="2817141"/>
                </a:lnTo>
                <a:lnTo>
                  <a:pt x="257210" y="2860174"/>
                </a:lnTo>
                <a:lnTo>
                  <a:pt x="241827" y="2903419"/>
                </a:lnTo>
                <a:lnTo>
                  <a:pt x="226890" y="2946874"/>
                </a:lnTo>
                <a:lnTo>
                  <a:pt x="212402" y="2990535"/>
                </a:lnTo>
                <a:lnTo>
                  <a:pt x="198366" y="3034400"/>
                </a:lnTo>
                <a:lnTo>
                  <a:pt x="184784" y="3078467"/>
                </a:lnTo>
                <a:lnTo>
                  <a:pt x="171660" y="3122731"/>
                </a:lnTo>
                <a:lnTo>
                  <a:pt x="158996" y="3167192"/>
                </a:lnTo>
                <a:lnTo>
                  <a:pt x="146795" y="3211845"/>
                </a:lnTo>
                <a:lnTo>
                  <a:pt x="135060" y="3256689"/>
                </a:lnTo>
                <a:lnTo>
                  <a:pt x="123793" y="3301720"/>
                </a:lnTo>
                <a:lnTo>
                  <a:pt x="112997" y="3346936"/>
                </a:lnTo>
                <a:lnTo>
                  <a:pt x="102675" y="3392334"/>
                </a:lnTo>
                <a:lnTo>
                  <a:pt x="92830" y="3437911"/>
                </a:lnTo>
                <a:lnTo>
                  <a:pt x="83464" y="3483664"/>
                </a:lnTo>
                <a:lnTo>
                  <a:pt x="74581" y="3529591"/>
                </a:lnTo>
                <a:lnTo>
                  <a:pt x="66182" y="3575689"/>
                </a:lnTo>
                <a:lnTo>
                  <a:pt x="58271" y="3621955"/>
                </a:lnTo>
                <a:lnTo>
                  <a:pt x="50850" y="3668387"/>
                </a:lnTo>
                <a:lnTo>
                  <a:pt x="43923" y="3714981"/>
                </a:lnTo>
                <a:lnTo>
                  <a:pt x="37492" y="3761735"/>
                </a:lnTo>
                <a:lnTo>
                  <a:pt x="31559" y="3808646"/>
                </a:lnTo>
                <a:lnTo>
                  <a:pt x="26127" y="3855712"/>
                </a:lnTo>
                <a:lnTo>
                  <a:pt x="21200" y="3902929"/>
                </a:lnTo>
                <a:lnTo>
                  <a:pt x="16780" y="3950295"/>
                </a:lnTo>
                <a:lnTo>
                  <a:pt x="12870" y="3997808"/>
                </a:lnTo>
                <a:lnTo>
                  <a:pt x="9472" y="4045464"/>
                </a:lnTo>
                <a:lnTo>
                  <a:pt x="6589" y="4093260"/>
                </a:lnTo>
                <a:lnTo>
                  <a:pt x="4224" y="4141194"/>
                </a:lnTo>
                <a:lnTo>
                  <a:pt x="2380" y="4189264"/>
                </a:lnTo>
                <a:lnTo>
                  <a:pt x="1059" y="4237466"/>
                </a:lnTo>
                <a:lnTo>
                  <a:pt x="265" y="4285797"/>
                </a:lnTo>
                <a:lnTo>
                  <a:pt x="0" y="4334256"/>
                </a:lnTo>
                <a:lnTo>
                  <a:pt x="265" y="4382715"/>
                </a:lnTo>
                <a:lnTo>
                  <a:pt x="1059" y="4431047"/>
                </a:lnTo>
                <a:lnTo>
                  <a:pt x="2380" y="4479250"/>
                </a:lnTo>
                <a:lnTo>
                  <a:pt x="4224" y="4527321"/>
                </a:lnTo>
                <a:lnTo>
                  <a:pt x="6589" y="4575256"/>
                </a:lnTo>
                <a:lnTo>
                  <a:pt x="9472" y="4623053"/>
                </a:lnTo>
                <a:lnTo>
                  <a:pt x="12870" y="4670710"/>
                </a:lnTo>
                <a:lnTo>
                  <a:pt x="16780" y="4718223"/>
                </a:lnTo>
                <a:lnTo>
                  <a:pt x="21200" y="4765590"/>
                </a:lnTo>
                <a:lnTo>
                  <a:pt x="26127" y="4812808"/>
                </a:lnTo>
                <a:lnTo>
                  <a:pt x="31559" y="4859875"/>
                </a:lnTo>
                <a:lnTo>
                  <a:pt x="37492" y="4906787"/>
                </a:lnTo>
                <a:lnTo>
                  <a:pt x="43923" y="4953541"/>
                </a:lnTo>
                <a:lnTo>
                  <a:pt x="50850" y="5000136"/>
                </a:lnTo>
                <a:lnTo>
                  <a:pt x="58271" y="5046568"/>
                </a:lnTo>
                <a:lnTo>
                  <a:pt x="66182" y="5092835"/>
                </a:lnTo>
                <a:lnTo>
                  <a:pt x="74581" y="5138934"/>
                </a:lnTo>
                <a:lnTo>
                  <a:pt x="83464" y="5184861"/>
                </a:lnTo>
                <a:lnTo>
                  <a:pt x="92830" y="5230615"/>
                </a:lnTo>
                <a:lnTo>
                  <a:pt x="102675" y="5276193"/>
                </a:lnTo>
                <a:lnTo>
                  <a:pt x="112997" y="5321591"/>
                </a:lnTo>
                <a:lnTo>
                  <a:pt x="123793" y="5366807"/>
                </a:lnTo>
                <a:lnTo>
                  <a:pt x="135060" y="5411839"/>
                </a:lnTo>
                <a:lnTo>
                  <a:pt x="146795" y="5456683"/>
                </a:lnTo>
                <a:lnTo>
                  <a:pt x="158996" y="5501337"/>
                </a:lnTo>
                <a:lnTo>
                  <a:pt x="171660" y="5545798"/>
                </a:lnTo>
                <a:lnTo>
                  <a:pt x="184784" y="5590063"/>
                </a:lnTo>
                <a:lnTo>
                  <a:pt x="198366" y="5634130"/>
                </a:lnTo>
                <a:lnTo>
                  <a:pt x="212402" y="5677995"/>
                </a:lnTo>
                <a:lnTo>
                  <a:pt x="226890" y="5721657"/>
                </a:lnTo>
                <a:lnTo>
                  <a:pt x="241827" y="5765112"/>
                </a:lnTo>
                <a:lnTo>
                  <a:pt x="257210" y="5808357"/>
                </a:lnTo>
                <a:lnTo>
                  <a:pt x="273037" y="5851390"/>
                </a:lnTo>
                <a:lnTo>
                  <a:pt x="289305" y="5894208"/>
                </a:lnTo>
                <a:lnTo>
                  <a:pt x="306011" y="5936808"/>
                </a:lnTo>
                <a:lnTo>
                  <a:pt x="323153" y="5979188"/>
                </a:lnTo>
                <a:lnTo>
                  <a:pt x="340727" y="6021345"/>
                </a:lnTo>
                <a:lnTo>
                  <a:pt x="6949440" y="6053325"/>
                </a:lnTo>
                <a:lnTo>
                  <a:pt x="6949440" y="875800"/>
                </a:lnTo>
                <a:lnTo>
                  <a:pt x="6889157" y="830952"/>
                </a:lnTo>
                <a:lnTo>
                  <a:pt x="6852595" y="804566"/>
                </a:lnTo>
                <a:lnTo>
                  <a:pt x="6815750" y="778552"/>
                </a:lnTo>
                <a:lnTo>
                  <a:pt x="6778623" y="752913"/>
                </a:lnTo>
                <a:lnTo>
                  <a:pt x="6741218" y="727651"/>
                </a:lnTo>
                <a:lnTo>
                  <a:pt x="6703537" y="702770"/>
                </a:lnTo>
                <a:lnTo>
                  <a:pt x="6665584" y="678271"/>
                </a:lnTo>
                <a:lnTo>
                  <a:pt x="6627360" y="654158"/>
                </a:lnTo>
                <a:lnTo>
                  <a:pt x="6588869" y="630433"/>
                </a:lnTo>
                <a:lnTo>
                  <a:pt x="6550113" y="607100"/>
                </a:lnTo>
                <a:lnTo>
                  <a:pt x="6511096" y="584160"/>
                </a:lnTo>
                <a:lnTo>
                  <a:pt x="6471819" y="561618"/>
                </a:lnTo>
                <a:lnTo>
                  <a:pt x="6432286" y="539474"/>
                </a:lnTo>
                <a:lnTo>
                  <a:pt x="6392499" y="517733"/>
                </a:lnTo>
                <a:lnTo>
                  <a:pt x="6352462" y="496397"/>
                </a:lnTo>
                <a:lnTo>
                  <a:pt x="6312176" y="475468"/>
                </a:lnTo>
                <a:lnTo>
                  <a:pt x="6271645" y="454950"/>
                </a:lnTo>
                <a:lnTo>
                  <a:pt x="6230871" y="434845"/>
                </a:lnTo>
                <a:lnTo>
                  <a:pt x="6189858" y="415155"/>
                </a:lnTo>
                <a:lnTo>
                  <a:pt x="6148607" y="395885"/>
                </a:lnTo>
                <a:lnTo>
                  <a:pt x="6107122" y="377036"/>
                </a:lnTo>
                <a:lnTo>
                  <a:pt x="6065406" y="358611"/>
                </a:lnTo>
                <a:lnTo>
                  <a:pt x="6023461" y="340614"/>
                </a:lnTo>
                <a:lnTo>
                  <a:pt x="5981289" y="323045"/>
                </a:lnTo>
                <a:lnTo>
                  <a:pt x="5938895" y="305910"/>
                </a:lnTo>
                <a:lnTo>
                  <a:pt x="5896279" y="289209"/>
                </a:lnTo>
                <a:lnTo>
                  <a:pt x="5853446" y="272947"/>
                </a:lnTo>
                <a:lnTo>
                  <a:pt x="5810398" y="257125"/>
                </a:lnTo>
                <a:lnTo>
                  <a:pt x="5767137" y="241747"/>
                </a:lnTo>
                <a:lnTo>
                  <a:pt x="5723667" y="226815"/>
                </a:lnTo>
                <a:lnTo>
                  <a:pt x="5679990" y="212331"/>
                </a:lnTo>
                <a:lnTo>
                  <a:pt x="5636110" y="198300"/>
                </a:lnTo>
                <a:lnTo>
                  <a:pt x="5592027" y="184723"/>
                </a:lnTo>
                <a:lnTo>
                  <a:pt x="5547747" y="171604"/>
                </a:lnTo>
                <a:lnTo>
                  <a:pt x="5503270" y="158944"/>
                </a:lnTo>
                <a:lnTo>
                  <a:pt x="5458600" y="146747"/>
                </a:lnTo>
                <a:lnTo>
                  <a:pt x="5413741" y="135015"/>
                </a:lnTo>
                <a:lnTo>
                  <a:pt x="5368693" y="123752"/>
                </a:lnTo>
                <a:lnTo>
                  <a:pt x="5323461" y="112960"/>
                </a:lnTo>
                <a:lnTo>
                  <a:pt x="5278047" y="102642"/>
                </a:lnTo>
                <a:lnTo>
                  <a:pt x="5232453" y="92800"/>
                </a:lnTo>
                <a:lnTo>
                  <a:pt x="5186683" y="83437"/>
                </a:lnTo>
                <a:lnTo>
                  <a:pt x="5140740" y="74556"/>
                </a:lnTo>
                <a:lnTo>
                  <a:pt x="5094625" y="66160"/>
                </a:lnTo>
                <a:lnTo>
                  <a:pt x="5048342" y="58252"/>
                </a:lnTo>
                <a:lnTo>
                  <a:pt x="5001894" y="50834"/>
                </a:lnTo>
                <a:lnTo>
                  <a:pt x="4955282" y="43909"/>
                </a:lnTo>
                <a:lnTo>
                  <a:pt x="4908511" y="37479"/>
                </a:lnTo>
                <a:lnTo>
                  <a:pt x="4861583" y="31548"/>
                </a:lnTo>
                <a:lnTo>
                  <a:pt x="4814500" y="26119"/>
                </a:lnTo>
                <a:lnTo>
                  <a:pt x="4767265" y="21193"/>
                </a:lnTo>
                <a:lnTo>
                  <a:pt x="4719881" y="16775"/>
                </a:lnTo>
                <a:lnTo>
                  <a:pt x="4672352" y="12865"/>
                </a:lnTo>
                <a:lnTo>
                  <a:pt x="4624678" y="9469"/>
                </a:lnTo>
                <a:lnTo>
                  <a:pt x="4576864" y="6587"/>
                </a:lnTo>
                <a:lnTo>
                  <a:pt x="4528912" y="4223"/>
                </a:lnTo>
                <a:lnTo>
                  <a:pt x="4480825" y="2379"/>
                </a:lnTo>
                <a:lnTo>
                  <a:pt x="4432605" y="1059"/>
                </a:lnTo>
                <a:lnTo>
                  <a:pt x="4384256" y="265"/>
                </a:lnTo>
                <a:lnTo>
                  <a:pt x="433578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4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272" y="248157"/>
            <a:ext cx="487108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z="2600" dirty="0">
                <a:latin typeface="Arial Black"/>
                <a:cs typeface="Arial Black"/>
              </a:rPr>
              <a:t>О ЧЕМ ПОГОВОРИМ?</a:t>
            </a:r>
            <a:endParaRPr sz="26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962" y="990600"/>
            <a:ext cx="5384165" cy="5132705"/>
            <a:chOff x="1523" y="662177"/>
            <a:chExt cx="5384165" cy="5132705"/>
          </a:xfrm>
        </p:grpSpPr>
        <p:sp>
          <p:nvSpPr>
            <p:cNvPr id="4" name="object 4"/>
            <p:cNvSpPr/>
            <p:nvPr/>
          </p:nvSpPr>
          <p:spPr>
            <a:xfrm>
              <a:off x="393192" y="679703"/>
              <a:ext cx="287655" cy="5115560"/>
            </a:xfrm>
            <a:custGeom>
              <a:avLst/>
              <a:gdLst/>
              <a:ahLst/>
              <a:cxnLst/>
              <a:rect l="l" t="t" r="r" b="b"/>
              <a:pathLst>
                <a:path w="287655" h="5115560">
                  <a:moveTo>
                    <a:pt x="12192" y="0"/>
                  </a:moveTo>
                  <a:lnTo>
                    <a:pt x="12192" y="5115039"/>
                  </a:lnTo>
                </a:path>
                <a:path w="287655" h="5115560">
                  <a:moveTo>
                    <a:pt x="0" y="886968"/>
                  </a:moveTo>
                  <a:lnTo>
                    <a:pt x="287515" y="886968"/>
                  </a:lnTo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79" y="1520952"/>
              <a:ext cx="91440" cy="914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3192" y="3846576"/>
              <a:ext cx="302260" cy="3810"/>
            </a:xfrm>
            <a:custGeom>
              <a:avLst/>
              <a:gdLst/>
              <a:ahLst/>
              <a:cxnLst/>
              <a:rect l="l" t="t" r="r" b="b"/>
              <a:pathLst>
                <a:path w="302259" h="3810">
                  <a:moveTo>
                    <a:pt x="0" y="0"/>
                  </a:moveTo>
                  <a:lnTo>
                    <a:pt x="302031" y="3301"/>
                  </a:lnTo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5" y="3806951"/>
              <a:ext cx="91439" cy="914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3192" y="4614672"/>
              <a:ext cx="287655" cy="0"/>
            </a:xfrm>
            <a:custGeom>
              <a:avLst/>
              <a:gdLst/>
              <a:ahLst/>
              <a:cxnLst/>
              <a:rect l="l" t="t" r="r" b="b"/>
              <a:pathLst>
                <a:path w="287655">
                  <a:moveTo>
                    <a:pt x="0" y="0"/>
                  </a:moveTo>
                  <a:lnTo>
                    <a:pt x="287515" y="0"/>
                  </a:lnTo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5" y="4568951"/>
              <a:ext cx="91439" cy="914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3" y="681227"/>
              <a:ext cx="5384165" cy="0"/>
            </a:xfrm>
            <a:custGeom>
              <a:avLst/>
              <a:gdLst/>
              <a:ahLst/>
              <a:cxnLst/>
              <a:rect l="l" t="t" r="r" b="b"/>
              <a:pathLst>
                <a:path w="5384165">
                  <a:moveTo>
                    <a:pt x="0" y="0"/>
                  </a:moveTo>
                  <a:lnTo>
                    <a:pt x="5383784" y="0"/>
                  </a:lnTo>
                </a:path>
              </a:pathLst>
            </a:custGeom>
            <a:ln w="381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192" y="2322576"/>
              <a:ext cx="302260" cy="3810"/>
            </a:xfrm>
            <a:custGeom>
              <a:avLst/>
              <a:gdLst/>
              <a:ahLst/>
              <a:cxnLst/>
              <a:rect l="l" t="t" r="r" b="b"/>
              <a:pathLst>
                <a:path w="302259" h="3810">
                  <a:moveTo>
                    <a:pt x="0" y="0"/>
                  </a:moveTo>
                  <a:lnTo>
                    <a:pt x="302031" y="3301"/>
                  </a:lnTo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5" y="2282952"/>
              <a:ext cx="91439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93192" y="3084576"/>
              <a:ext cx="302260" cy="3810"/>
            </a:xfrm>
            <a:custGeom>
              <a:avLst/>
              <a:gdLst/>
              <a:ahLst/>
              <a:cxnLst/>
              <a:rect l="l" t="t" r="r" b="b"/>
              <a:pathLst>
                <a:path w="302259" h="3810">
                  <a:moveTo>
                    <a:pt x="0" y="0"/>
                  </a:moveTo>
                  <a:lnTo>
                    <a:pt x="302031" y="3301"/>
                  </a:lnTo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175" y="3044951"/>
              <a:ext cx="91439" cy="9143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72744" y="1426844"/>
            <a:ext cx="5090289" cy="4083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lang="ru-RU" sz="22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 за зверь </a:t>
            </a:r>
            <a:r>
              <a:rPr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EQ</a:t>
            </a:r>
            <a:r>
              <a:rPr lang="ru-RU"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и зачем его развивать</a:t>
            </a:r>
            <a:endParaRPr sz="2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 dirty="0">
              <a:latin typeface="Microsoft Sans Serif"/>
              <a:cs typeface="Microsoft Sans Serif"/>
            </a:endParaRPr>
          </a:p>
          <a:p>
            <a:pPr marL="38100">
              <a:lnSpc>
                <a:spcPct val="100000"/>
              </a:lnSpc>
            </a:pPr>
            <a:r>
              <a:rPr sz="22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Диагностика</a:t>
            </a:r>
            <a:r>
              <a:rPr sz="22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EQ</a:t>
            </a:r>
            <a:endParaRPr sz="2200" dirty="0">
              <a:latin typeface="Microsoft Sans Serif"/>
              <a:cs typeface="Microsoft Sans Serif"/>
            </a:endParaRPr>
          </a:p>
          <a:p>
            <a:pPr marL="80010" marR="5080" indent="-41910">
              <a:lnSpc>
                <a:spcPct val="191700"/>
              </a:lnSpc>
              <a:spcBef>
                <a:spcPts val="940"/>
              </a:spcBef>
            </a:pPr>
            <a:r>
              <a:rPr sz="22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Базовые</a:t>
            </a:r>
            <a:r>
              <a:rPr sz="22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эмоции,</a:t>
            </a:r>
            <a:r>
              <a:rPr sz="22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80" dirty="0">
                <a:solidFill>
                  <a:srgbClr val="0C2244"/>
                </a:solidFill>
                <a:latin typeface="Microsoft Sans Serif"/>
                <a:cs typeface="Microsoft Sans Serif"/>
              </a:rPr>
              <a:t>как</a:t>
            </a:r>
            <a:r>
              <a:rPr sz="22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ими</a:t>
            </a:r>
            <a:r>
              <a:rPr sz="22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управлять </a:t>
            </a:r>
            <a:r>
              <a:rPr sz="2200" spc="-57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Ключевые</a:t>
            </a:r>
            <a:r>
              <a:rPr sz="22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факторы</a:t>
            </a:r>
            <a:r>
              <a:rPr sz="22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развития</a:t>
            </a:r>
            <a:endParaRPr sz="2200" dirty="0">
              <a:latin typeface="Microsoft Sans Serif"/>
              <a:cs typeface="Microsoft Sans Serif"/>
            </a:endParaRPr>
          </a:p>
          <a:p>
            <a:pPr marL="80010">
              <a:lnSpc>
                <a:spcPct val="100000"/>
              </a:lnSpc>
            </a:pPr>
            <a:r>
              <a:rPr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эмоциональной</a:t>
            </a:r>
            <a:r>
              <a:rPr sz="22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компетентности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835"/>
              </a:spcBef>
            </a:pPr>
            <a:r>
              <a:rPr sz="22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Способы</a:t>
            </a:r>
            <a:r>
              <a:rPr sz="22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повышения</a:t>
            </a:r>
            <a:r>
              <a:rPr sz="22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dirty="0">
                <a:solidFill>
                  <a:srgbClr val="0C2244"/>
                </a:solidFill>
                <a:latin typeface="Microsoft Sans Serif"/>
                <a:cs typeface="Microsoft Sans Serif"/>
              </a:rPr>
              <a:t>и </a:t>
            </a:r>
            <a:r>
              <a:rPr sz="22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снижения</a:t>
            </a:r>
            <a:endParaRPr sz="2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2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накала</a:t>
            </a:r>
            <a:r>
              <a:rPr sz="22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22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эмоций</a:t>
            </a:r>
            <a:endParaRPr sz="2200" dirty="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19800" y="0"/>
            <a:ext cx="192405" cy="6858000"/>
            <a:chOff x="6019800" y="0"/>
            <a:chExt cx="192405" cy="6858000"/>
          </a:xfrm>
        </p:grpSpPr>
        <p:sp>
          <p:nvSpPr>
            <p:cNvPr id="17" name="object 17"/>
            <p:cNvSpPr/>
            <p:nvPr/>
          </p:nvSpPr>
          <p:spPr>
            <a:xfrm>
              <a:off x="601980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4" h="6858000">
                  <a:moveTo>
                    <a:pt x="1920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2024" y="6858000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01980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4" h="6858000">
                  <a:moveTo>
                    <a:pt x="0" y="6858000"/>
                  </a:moveTo>
                  <a:lnTo>
                    <a:pt x="192024" y="6858000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0" name="Рисунок 10" descr="Изображение перегруженного монстра">
            <a:extLst>
              <a:ext uri="{FF2B5EF4-FFF2-40B4-BE49-F238E27FC236}">
                <a16:creationId xmlns:a16="http://schemas.microsoft.com/office/drawing/2014/main" id="{9CCB6B30-6DA5-EC26-05EC-7B44ACC2B3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2400" y="2282952"/>
            <a:ext cx="4325112" cy="4325112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463" y="301243"/>
            <a:ext cx="6431280" cy="6261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38592" y="2995676"/>
            <a:ext cx="27565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051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чем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социальней</a:t>
            </a:r>
            <a:r>
              <a:rPr sz="1800" spc="-20" dirty="0">
                <a:latin typeface="Microsoft Sans Serif"/>
                <a:cs typeface="Microsoft Sans Serif"/>
              </a:rPr>
              <a:t> мы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становились,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тем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больше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эмоций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стало</a:t>
            </a:r>
            <a:r>
              <a:rPr sz="1800" spc="-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появляться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6350" y="6751065"/>
            <a:ext cx="12204700" cy="113664"/>
            <a:chOff x="-6350" y="6751065"/>
            <a:chExt cx="12204700" cy="113664"/>
          </a:xfrm>
        </p:grpSpPr>
        <p:sp>
          <p:nvSpPr>
            <p:cNvPr id="5" name="object 5"/>
            <p:cNvSpPr/>
            <p:nvPr/>
          </p:nvSpPr>
          <p:spPr>
            <a:xfrm>
              <a:off x="0" y="6757415"/>
              <a:ext cx="12192000" cy="100965"/>
            </a:xfrm>
            <a:custGeom>
              <a:avLst/>
              <a:gdLst/>
              <a:ahLst/>
              <a:cxnLst/>
              <a:rect l="l" t="t" r="r" b="b"/>
              <a:pathLst>
                <a:path w="12192000" h="100965">
                  <a:moveTo>
                    <a:pt x="12192000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12192000" y="1005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757415"/>
              <a:ext cx="12192000" cy="100965"/>
            </a:xfrm>
            <a:custGeom>
              <a:avLst/>
              <a:gdLst/>
              <a:ahLst/>
              <a:cxnLst/>
              <a:rect l="l" t="t" r="r" b="b"/>
              <a:pathLst>
                <a:path w="12192000" h="100965">
                  <a:moveTo>
                    <a:pt x="0" y="100584"/>
                  </a:moveTo>
                  <a:lnTo>
                    <a:pt x="12192000" y="100584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058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6350" y="0"/>
            <a:ext cx="12204700" cy="113664"/>
            <a:chOff x="-6350" y="0"/>
            <a:chExt cx="12204700" cy="113664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2000" cy="100965"/>
            </a:xfrm>
            <a:custGeom>
              <a:avLst/>
              <a:gdLst/>
              <a:ahLst/>
              <a:cxnLst/>
              <a:rect l="l" t="t" r="r" b="b"/>
              <a:pathLst>
                <a:path w="12192000" h="100965">
                  <a:moveTo>
                    <a:pt x="12192000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12192000" y="100583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2192000" cy="100965"/>
            </a:xfrm>
            <a:custGeom>
              <a:avLst/>
              <a:gdLst/>
              <a:ahLst/>
              <a:cxnLst/>
              <a:rect l="l" t="t" r="r" b="b"/>
              <a:pathLst>
                <a:path w="12192000" h="100965">
                  <a:moveTo>
                    <a:pt x="0" y="100583"/>
                  </a:moveTo>
                  <a:lnTo>
                    <a:pt x="12192000" y="100583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1272"/>
            <a:ext cx="12192000" cy="883919"/>
          </a:xfrm>
          <a:custGeom>
            <a:avLst/>
            <a:gdLst/>
            <a:ahLst/>
            <a:cxnLst/>
            <a:rect l="l" t="t" r="r" b="b"/>
            <a:pathLst>
              <a:path w="12192000" h="883919">
                <a:moveTo>
                  <a:pt x="12192000" y="0"/>
                </a:moveTo>
                <a:lnTo>
                  <a:pt x="0" y="0"/>
                </a:lnTo>
                <a:lnTo>
                  <a:pt x="0" y="883919"/>
                </a:lnTo>
                <a:lnTo>
                  <a:pt x="12192000" y="88391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8453" y="543306"/>
            <a:ext cx="51720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ЧТО МЕШАЕТ</a:t>
            </a:r>
            <a:r>
              <a:rPr sz="2000" spc="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РАЗВИВАТЬ 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ЭМОЦИИ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7086" y="4094479"/>
            <a:ext cx="2214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5575">
              <a:lnSpc>
                <a:spcPct val="100000"/>
              </a:lnSpc>
              <a:spcBef>
                <a:spcPts val="100"/>
              </a:spcBef>
              <a:tabLst>
                <a:tab pos="1877060" algn="l"/>
              </a:tabLst>
            </a:pP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ПОДАВЛЕНИЕ	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И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ЗАПРЕТЫ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ЭМОЦИЙ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4822" y="4094479"/>
            <a:ext cx="2860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 marR="5080" indent="-469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УМЕЕМ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ОСОЗНОВАТЬ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ЧУВСТВУЕМ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4073" y="4097782"/>
            <a:ext cx="1866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ПРОГРАММЫ,</a:t>
            </a:r>
            <a:endParaRPr sz="1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800" spc="-40" dirty="0">
                <a:solidFill>
                  <a:srgbClr val="0C2244"/>
                </a:solidFill>
                <a:latin typeface="Microsoft Sans Serif"/>
                <a:cs typeface="Microsoft Sans Serif"/>
              </a:rPr>
              <a:t>УСТАНОВКИ,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УМ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23" y="2953257"/>
            <a:ext cx="12192000" cy="939800"/>
            <a:chOff x="1523" y="2953257"/>
            <a:chExt cx="12192000" cy="939800"/>
          </a:xfrm>
        </p:grpSpPr>
        <p:sp>
          <p:nvSpPr>
            <p:cNvPr id="8" name="object 8"/>
            <p:cNvSpPr/>
            <p:nvPr/>
          </p:nvSpPr>
          <p:spPr>
            <a:xfrm>
              <a:off x="1523" y="343052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5715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61616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3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3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7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3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1616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3" y="0"/>
                  </a:lnTo>
                  <a:lnTo>
                    <a:pt x="391165" y="3143"/>
                  </a:lnTo>
                  <a:lnTo>
                    <a:pt x="435994" y="12301"/>
                  </a:lnTo>
                  <a:lnTo>
                    <a:pt x="478500" y="27062"/>
                  </a:lnTo>
                  <a:lnTo>
                    <a:pt x="518272" y="47018"/>
                  </a:lnTo>
                  <a:lnTo>
                    <a:pt x="554902" y="71757"/>
                  </a:lnTo>
                  <a:lnTo>
                    <a:pt x="587978" y="100869"/>
                  </a:lnTo>
                  <a:lnTo>
                    <a:pt x="617090" y="133945"/>
                  </a:lnTo>
                  <a:lnTo>
                    <a:pt x="641829" y="170575"/>
                  </a:lnTo>
                  <a:lnTo>
                    <a:pt x="661785" y="210347"/>
                  </a:lnTo>
                  <a:lnTo>
                    <a:pt x="676546" y="252853"/>
                  </a:lnTo>
                  <a:lnTo>
                    <a:pt x="685704" y="297682"/>
                  </a:lnTo>
                  <a:lnTo>
                    <a:pt x="688847" y="344424"/>
                  </a:lnTo>
                  <a:lnTo>
                    <a:pt x="685704" y="391165"/>
                  </a:lnTo>
                  <a:lnTo>
                    <a:pt x="676546" y="435994"/>
                  </a:lnTo>
                  <a:lnTo>
                    <a:pt x="661785" y="478500"/>
                  </a:lnTo>
                  <a:lnTo>
                    <a:pt x="641829" y="518272"/>
                  </a:lnTo>
                  <a:lnTo>
                    <a:pt x="617090" y="554902"/>
                  </a:lnTo>
                  <a:lnTo>
                    <a:pt x="587978" y="587978"/>
                  </a:lnTo>
                  <a:lnTo>
                    <a:pt x="554902" y="617090"/>
                  </a:lnTo>
                  <a:lnTo>
                    <a:pt x="518272" y="641829"/>
                  </a:lnTo>
                  <a:lnTo>
                    <a:pt x="478500" y="661785"/>
                  </a:lnTo>
                  <a:lnTo>
                    <a:pt x="435994" y="676546"/>
                  </a:lnTo>
                  <a:lnTo>
                    <a:pt x="391165" y="685704"/>
                  </a:lnTo>
                  <a:lnTo>
                    <a:pt x="344423" y="688848"/>
                  </a:lnTo>
                  <a:lnTo>
                    <a:pt x="297682" y="685704"/>
                  </a:lnTo>
                  <a:lnTo>
                    <a:pt x="252853" y="676546"/>
                  </a:lnTo>
                  <a:lnTo>
                    <a:pt x="210347" y="661785"/>
                  </a:lnTo>
                  <a:lnTo>
                    <a:pt x="170575" y="641829"/>
                  </a:lnTo>
                  <a:lnTo>
                    <a:pt x="133945" y="617090"/>
                  </a:lnTo>
                  <a:lnTo>
                    <a:pt x="100869" y="587978"/>
                  </a:lnTo>
                  <a:lnTo>
                    <a:pt x="71757" y="554902"/>
                  </a:lnTo>
                  <a:lnTo>
                    <a:pt x="47018" y="518272"/>
                  </a:lnTo>
                  <a:lnTo>
                    <a:pt x="27062" y="478500"/>
                  </a:lnTo>
                  <a:lnTo>
                    <a:pt x="12301" y="435994"/>
                  </a:lnTo>
                  <a:lnTo>
                    <a:pt x="3143" y="391165"/>
                  </a:lnTo>
                  <a:lnTo>
                    <a:pt x="0" y="34442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0991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8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0991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4" y="0"/>
                  </a:lnTo>
                  <a:lnTo>
                    <a:pt x="391165" y="3143"/>
                  </a:lnTo>
                  <a:lnTo>
                    <a:pt x="435994" y="12301"/>
                  </a:lnTo>
                  <a:lnTo>
                    <a:pt x="478500" y="27062"/>
                  </a:lnTo>
                  <a:lnTo>
                    <a:pt x="518272" y="47018"/>
                  </a:lnTo>
                  <a:lnTo>
                    <a:pt x="554902" y="71757"/>
                  </a:lnTo>
                  <a:lnTo>
                    <a:pt x="587978" y="100869"/>
                  </a:lnTo>
                  <a:lnTo>
                    <a:pt x="617090" y="133945"/>
                  </a:lnTo>
                  <a:lnTo>
                    <a:pt x="641829" y="170575"/>
                  </a:lnTo>
                  <a:lnTo>
                    <a:pt x="661785" y="210347"/>
                  </a:lnTo>
                  <a:lnTo>
                    <a:pt x="676546" y="252853"/>
                  </a:lnTo>
                  <a:lnTo>
                    <a:pt x="685704" y="297682"/>
                  </a:lnTo>
                  <a:lnTo>
                    <a:pt x="688848" y="344424"/>
                  </a:lnTo>
                  <a:lnTo>
                    <a:pt x="685704" y="391165"/>
                  </a:lnTo>
                  <a:lnTo>
                    <a:pt x="676546" y="435994"/>
                  </a:lnTo>
                  <a:lnTo>
                    <a:pt x="661785" y="478500"/>
                  </a:lnTo>
                  <a:lnTo>
                    <a:pt x="641829" y="518272"/>
                  </a:lnTo>
                  <a:lnTo>
                    <a:pt x="617090" y="554902"/>
                  </a:lnTo>
                  <a:lnTo>
                    <a:pt x="587978" y="587978"/>
                  </a:lnTo>
                  <a:lnTo>
                    <a:pt x="554902" y="617090"/>
                  </a:lnTo>
                  <a:lnTo>
                    <a:pt x="518272" y="641829"/>
                  </a:lnTo>
                  <a:lnTo>
                    <a:pt x="478500" y="661785"/>
                  </a:lnTo>
                  <a:lnTo>
                    <a:pt x="435994" y="676546"/>
                  </a:lnTo>
                  <a:lnTo>
                    <a:pt x="391165" y="685704"/>
                  </a:lnTo>
                  <a:lnTo>
                    <a:pt x="344424" y="688848"/>
                  </a:lnTo>
                  <a:lnTo>
                    <a:pt x="297682" y="685704"/>
                  </a:lnTo>
                  <a:lnTo>
                    <a:pt x="252853" y="676546"/>
                  </a:lnTo>
                  <a:lnTo>
                    <a:pt x="210347" y="661785"/>
                  </a:lnTo>
                  <a:lnTo>
                    <a:pt x="170575" y="641829"/>
                  </a:lnTo>
                  <a:lnTo>
                    <a:pt x="133945" y="617090"/>
                  </a:lnTo>
                  <a:lnTo>
                    <a:pt x="100869" y="587978"/>
                  </a:lnTo>
                  <a:lnTo>
                    <a:pt x="71757" y="554902"/>
                  </a:lnTo>
                  <a:lnTo>
                    <a:pt x="47018" y="518272"/>
                  </a:lnTo>
                  <a:lnTo>
                    <a:pt x="27062" y="478500"/>
                  </a:lnTo>
                  <a:lnTo>
                    <a:pt x="12301" y="435994"/>
                  </a:lnTo>
                  <a:lnTo>
                    <a:pt x="3143" y="391165"/>
                  </a:lnTo>
                  <a:lnTo>
                    <a:pt x="0" y="34442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31807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344424" y="0"/>
                  </a:moveTo>
                  <a:lnTo>
                    <a:pt x="297682" y="3143"/>
                  </a:lnTo>
                  <a:lnTo>
                    <a:pt x="252853" y="12301"/>
                  </a:lnTo>
                  <a:lnTo>
                    <a:pt x="210347" y="27062"/>
                  </a:lnTo>
                  <a:lnTo>
                    <a:pt x="170575" y="47018"/>
                  </a:lnTo>
                  <a:lnTo>
                    <a:pt x="133945" y="71757"/>
                  </a:lnTo>
                  <a:lnTo>
                    <a:pt x="100869" y="100869"/>
                  </a:lnTo>
                  <a:lnTo>
                    <a:pt x="71757" y="133945"/>
                  </a:lnTo>
                  <a:lnTo>
                    <a:pt x="47018" y="170575"/>
                  </a:lnTo>
                  <a:lnTo>
                    <a:pt x="27062" y="210347"/>
                  </a:lnTo>
                  <a:lnTo>
                    <a:pt x="12301" y="252853"/>
                  </a:lnTo>
                  <a:lnTo>
                    <a:pt x="3143" y="297682"/>
                  </a:lnTo>
                  <a:lnTo>
                    <a:pt x="0" y="344424"/>
                  </a:lnTo>
                  <a:lnTo>
                    <a:pt x="3143" y="391165"/>
                  </a:lnTo>
                  <a:lnTo>
                    <a:pt x="12301" y="435994"/>
                  </a:lnTo>
                  <a:lnTo>
                    <a:pt x="27062" y="478500"/>
                  </a:lnTo>
                  <a:lnTo>
                    <a:pt x="47018" y="518272"/>
                  </a:lnTo>
                  <a:lnTo>
                    <a:pt x="71757" y="554902"/>
                  </a:lnTo>
                  <a:lnTo>
                    <a:pt x="100869" y="587978"/>
                  </a:lnTo>
                  <a:lnTo>
                    <a:pt x="133945" y="617090"/>
                  </a:lnTo>
                  <a:lnTo>
                    <a:pt x="170575" y="641829"/>
                  </a:lnTo>
                  <a:lnTo>
                    <a:pt x="210347" y="661785"/>
                  </a:lnTo>
                  <a:lnTo>
                    <a:pt x="252853" y="676546"/>
                  </a:lnTo>
                  <a:lnTo>
                    <a:pt x="297682" y="685704"/>
                  </a:lnTo>
                  <a:lnTo>
                    <a:pt x="344424" y="688848"/>
                  </a:lnTo>
                  <a:lnTo>
                    <a:pt x="391165" y="685704"/>
                  </a:lnTo>
                  <a:lnTo>
                    <a:pt x="435994" y="676546"/>
                  </a:lnTo>
                  <a:lnTo>
                    <a:pt x="478500" y="661785"/>
                  </a:lnTo>
                  <a:lnTo>
                    <a:pt x="518272" y="641829"/>
                  </a:lnTo>
                  <a:lnTo>
                    <a:pt x="554902" y="617090"/>
                  </a:lnTo>
                  <a:lnTo>
                    <a:pt x="587978" y="587978"/>
                  </a:lnTo>
                  <a:lnTo>
                    <a:pt x="617090" y="554902"/>
                  </a:lnTo>
                  <a:lnTo>
                    <a:pt x="641829" y="518272"/>
                  </a:lnTo>
                  <a:lnTo>
                    <a:pt x="661785" y="478500"/>
                  </a:lnTo>
                  <a:lnTo>
                    <a:pt x="676546" y="435994"/>
                  </a:lnTo>
                  <a:lnTo>
                    <a:pt x="685704" y="391165"/>
                  </a:lnTo>
                  <a:lnTo>
                    <a:pt x="688848" y="344424"/>
                  </a:lnTo>
                  <a:lnTo>
                    <a:pt x="685704" y="297682"/>
                  </a:lnTo>
                  <a:lnTo>
                    <a:pt x="676546" y="252853"/>
                  </a:lnTo>
                  <a:lnTo>
                    <a:pt x="661785" y="210347"/>
                  </a:lnTo>
                  <a:lnTo>
                    <a:pt x="641829" y="170575"/>
                  </a:lnTo>
                  <a:lnTo>
                    <a:pt x="617090" y="133945"/>
                  </a:lnTo>
                  <a:lnTo>
                    <a:pt x="587978" y="100869"/>
                  </a:lnTo>
                  <a:lnTo>
                    <a:pt x="554902" y="71757"/>
                  </a:lnTo>
                  <a:lnTo>
                    <a:pt x="518272" y="47018"/>
                  </a:lnTo>
                  <a:lnTo>
                    <a:pt x="478500" y="27062"/>
                  </a:lnTo>
                  <a:lnTo>
                    <a:pt x="435994" y="12301"/>
                  </a:lnTo>
                  <a:lnTo>
                    <a:pt x="391165" y="3143"/>
                  </a:lnTo>
                  <a:lnTo>
                    <a:pt x="344424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31807" y="3084575"/>
              <a:ext cx="688975" cy="688975"/>
            </a:xfrm>
            <a:custGeom>
              <a:avLst/>
              <a:gdLst/>
              <a:ahLst/>
              <a:cxnLst/>
              <a:rect l="l" t="t" r="r" b="b"/>
              <a:pathLst>
                <a:path w="688975" h="688975">
                  <a:moveTo>
                    <a:pt x="0" y="344424"/>
                  </a:moveTo>
                  <a:lnTo>
                    <a:pt x="3143" y="297682"/>
                  </a:lnTo>
                  <a:lnTo>
                    <a:pt x="12301" y="252853"/>
                  </a:lnTo>
                  <a:lnTo>
                    <a:pt x="27062" y="210347"/>
                  </a:lnTo>
                  <a:lnTo>
                    <a:pt x="47018" y="170575"/>
                  </a:lnTo>
                  <a:lnTo>
                    <a:pt x="71757" y="133945"/>
                  </a:lnTo>
                  <a:lnTo>
                    <a:pt x="100869" y="100869"/>
                  </a:lnTo>
                  <a:lnTo>
                    <a:pt x="133945" y="71757"/>
                  </a:lnTo>
                  <a:lnTo>
                    <a:pt x="170575" y="47018"/>
                  </a:lnTo>
                  <a:lnTo>
                    <a:pt x="210347" y="27062"/>
                  </a:lnTo>
                  <a:lnTo>
                    <a:pt x="252853" y="12301"/>
                  </a:lnTo>
                  <a:lnTo>
                    <a:pt x="297682" y="3143"/>
                  </a:lnTo>
                  <a:lnTo>
                    <a:pt x="344424" y="0"/>
                  </a:lnTo>
                  <a:lnTo>
                    <a:pt x="391165" y="3143"/>
                  </a:lnTo>
                  <a:lnTo>
                    <a:pt x="435994" y="12301"/>
                  </a:lnTo>
                  <a:lnTo>
                    <a:pt x="478500" y="27062"/>
                  </a:lnTo>
                  <a:lnTo>
                    <a:pt x="518272" y="47018"/>
                  </a:lnTo>
                  <a:lnTo>
                    <a:pt x="554902" y="71757"/>
                  </a:lnTo>
                  <a:lnTo>
                    <a:pt x="587978" y="100869"/>
                  </a:lnTo>
                  <a:lnTo>
                    <a:pt x="617090" y="133945"/>
                  </a:lnTo>
                  <a:lnTo>
                    <a:pt x="641829" y="170575"/>
                  </a:lnTo>
                  <a:lnTo>
                    <a:pt x="661785" y="210347"/>
                  </a:lnTo>
                  <a:lnTo>
                    <a:pt x="676546" y="252853"/>
                  </a:lnTo>
                  <a:lnTo>
                    <a:pt x="685704" y="297682"/>
                  </a:lnTo>
                  <a:lnTo>
                    <a:pt x="688848" y="344424"/>
                  </a:lnTo>
                  <a:lnTo>
                    <a:pt x="685704" y="391165"/>
                  </a:lnTo>
                  <a:lnTo>
                    <a:pt x="676546" y="435994"/>
                  </a:lnTo>
                  <a:lnTo>
                    <a:pt x="661785" y="478500"/>
                  </a:lnTo>
                  <a:lnTo>
                    <a:pt x="641829" y="518272"/>
                  </a:lnTo>
                  <a:lnTo>
                    <a:pt x="617090" y="554902"/>
                  </a:lnTo>
                  <a:lnTo>
                    <a:pt x="587978" y="587978"/>
                  </a:lnTo>
                  <a:lnTo>
                    <a:pt x="554902" y="617090"/>
                  </a:lnTo>
                  <a:lnTo>
                    <a:pt x="518272" y="641829"/>
                  </a:lnTo>
                  <a:lnTo>
                    <a:pt x="478500" y="661785"/>
                  </a:lnTo>
                  <a:lnTo>
                    <a:pt x="435994" y="676546"/>
                  </a:lnTo>
                  <a:lnTo>
                    <a:pt x="391165" y="685704"/>
                  </a:lnTo>
                  <a:lnTo>
                    <a:pt x="344424" y="688848"/>
                  </a:lnTo>
                  <a:lnTo>
                    <a:pt x="297682" y="685704"/>
                  </a:lnTo>
                  <a:lnTo>
                    <a:pt x="252853" y="676546"/>
                  </a:lnTo>
                  <a:lnTo>
                    <a:pt x="210347" y="661785"/>
                  </a:lnTo>
                  <a:lnTo>
                    <a:pt x="170575" y="641829"/>
                  </a:lnTo>
                  <a:lnTo>
                    <a:pt x="133945" y="617090"/>
                  </a:lnTo>
                  <a:lnTo>
                    <a:pt x="100869" y="587978"/>
                  </a:lnTo>
                  <a:lnTo>
                    <a:pt x="71757" y="554902"/>
                  </a:lnTo>
                  <a:lnTo>
                    <a:pt x="47018" y="518272"/>
                  </a:lnTo>
                  <a:lnTo>
                    <a:pt x="27062" y="478500"/>
                  </a:lnTo>
                  <a:lnTo>
                    <a:pt x="12301" y="435994"/>
                  </a:lnTo>
                  <a:lnTo>
                    <a:pt x="3143" y="391165"/>
                  </a:lnTo>
                  <a:lnTo>
                    <a:pt x="0" y="34442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45791" y="2959607"/>
              <a:ext cx="7781925" cy="927100"/>
            </a:xfrm>
            <a:custGeom>
              <a:avLst/>
              <a:gdLst/>
              <a:ahLst/>
              <a:cxnLst/>
              <a:rect l="l" t="t" r="r" b="b"/>
              <a:pathLst>
                <a:path w="7781925" h="927100">
                  <a:moveTo>
                    <a:pt x="0" y="469391"/>
                  </a:moveTo>
                  <a:lnTo>
                    <a:pt x="2360" y="422650"/>
                  </a:lnTo>
                  <a:lnTo>
                    <a:pt x="9289" y="377258"/>
                  </a:lnTo>
                  <a:lnTo>
                    <a:pt x="20557" y="333445"/>
                  </a:lnTo>
                  <a:lnTo>
                    <a:pt x="35933" y="291441"/>
                  </a:lnTo>
                  <a:lnTo>
                    <a:pt x="55187" y="251475"/>
                  </a:lnTo>
                  <a:lnTo>
                    <a:pt x="78090" y="213779"/>
                  </a:lnTo>
                  <a:lnTo>
                    <a:pt x="104411" y="178582"/>
                  </a:lnTo>
                  <a:lnTo>
                    <a:pt x="133921" y="146113"/>
                  </a:lnTo>
                  <a:lnTo>
                    <a:pt x="166390" y="116603"/>
                  </a:lnTo>
                  <a:lnTo>
                    <a:pt x="201587" y="90282"/>
                  </a:lnTo>
                  <a:lnTo>
                    <a:pt x="239283" y="67379"/>
                  </a:lnTo>
                  <a:lnTo>
                    <a:pt x="279249" y="48125"/>
                  </a:lnTo>
                  <a:lnTo>
                    <a:pt x="321253" y="32749"/>
                  </a:lnTo>
                  <a:lnTo>
                    <a:pt x="365066" y="21481"/>
                  </a:lnTo>
                  <a:lnTo>
                    <a:pt x="410458" y="14552"/>
                  </a:lnTo>
                  <a:lnTo>
                    <a:pt x="457200" y="12191"/>
                  </a:lnTo>
                  <a:lnTo>
                    <a:pt x="503941" y="14552"/>
                  </a:lnTo>
                  <a:lnTo>
                    <a:pt x="549333" y="21481"/>
                  </a:lnTo>
                  <a:lnTo>
                    <a:pt x="593146" y="32749"/>
                  </a:lnTo>
                  <a:lnTo>
                    <a:pt x="635150" y="48125"/>
                  </a:lnTo>
                  <a:lnTo>
                    <a:pt x="675116" y="67379"/>
                  </a:lnTo>
                  <a:lnTo>
                    <a:pt x="712812" y="90282"/>
                  </a:lnTo>
                  <a:lnTo>
                    <a:pt x="748009" y="116603"/>
                  </a:lnTo>
                  <a:lnTo>
                    <a:pt x="780478" y="146113"/>
                  </a:lnTo>
                  <a:lnTo>
                    <a:pt x="809988" y="178582"/>
                  </a:lnTo>
                  <a:lnTo>
                    <a:pt x="836309" y="213779"/>
                  </a:lnTo>
                  <a:lnTo>
                    <a:pt x="859212" y="251475"/>
                  </a:lnTo>
                  <a:lnTo>
                    <a:pt x="878466" y="291441"/>
                  </a:lnTo>
                  <a:lnTo>
                    <a:pt x="893842" y="333445"/>
                  </a:lnTo>
                  <a:lnTo>
                    <a:pt x="905110" y="377258"/>
                  </a:lnTo>
                  <a:lnTo>
                    <a:pt x="912039" y="422650"/>
                  </a:lnTo>
                  <a:lnTo>
                    <a:pt x="914400" y="469391"/>
                  </a:lnTo>
                  <a:lnTo>
                    <a:pt x="912039" y="516133"/>
                  </a:lnTo>
                  <a:lnTo>
                    <a:pt x="905110" y="561525"/>
                  </a:lnTo>
                  <a:lnTo>
                    <a:pt x="893842" y="605338"/>
                  </a:lnTo>
                  <a:lnTo>
                    <a:pt x="878466" y="647342"/>
                  </a:lnTo>
                  <a:lnTo>
                    <a:pt x="859212" y="687308"/>
                  </a:lnTo>
                  <a:lnTo>
                    <a:pt x="836309" y="725004"/>
                  </a:lnTo>
                  <a:lnTo>
                    <a:pt x="809988" y="760201"/>
                  </a:lnTo>
                  <a:lnTo>
                    <a:pt x="780478" y="792670"/>
                  </a:lnTo>
                  <a:lnTo>
                    <a:pt x="748009" y="822180"/>
                  </a:lnTo>
                  <a:lnTo>
                    <a:pt x="712812" y="848501"/>
                  </a:lnTo>
                  <a:lnTo>
                    <a:pt x="675116" y="871404"/>
                  </a:lnTo>
                  <a:lnTo>
                    <a:pt x="635150" y="890658"/>
                  </a:lnTo>
                  <a:lnTo>
                    <a:pt x="593146" y="906034"/>
                  </a:lnTo>
                  <a:lnTo>
                    <a:pt x="549333" y="917302"/>
                  </a:lnTo>
                  <a:lnTo>
                    <a:pt x="503941" y="924231"/>
                  </a:lnTo>
                  <a:lnTo>
                    <a:pt x="457200" y="926591"/>
                  </a:lnTo>
                  <a:lnTo>
                    <a:pt x="410458" y="924231"/>
                  </a:lnTo>
                  <a:lnTo>
                    <a:pt x="365066" y="917302"/>
                  </a:lnTo>
                  <a:lnTo>
                    <a:pt x="321253" y="906034"/>
                  </a:lnTo>
                  <a:lnTo>
                    <a:pt x="279249" y="890658"/>
                  </a:lnTo>
                  <a:lnTo>
                    <a:pt x="239283" y="871404"/>
                  </a:lnTo>
                  <a:lnTo>
                    <a:pt x="201587" y="848501"/>
                  </a:lnTo>
                  <a:lnTo>
                    <a:pt x="166390" y="822180"/>
                  </a:lnTo>
                  <a:lnTo>
                    <a:pt x="133921" y="792670"/>
                  </a:lnTo>
                  <a:lnTo>
                    <a:pt x="104411" y="760201"/>
                  </a:lnTo>
                  <a:lnTo>
                    <a:pt x="78090" y="725004"/>
                  </a:lnTo>
                  <a:lnTo>
                    <a:pt x="55187" y="687308"/>
                  </a:lnTo>
                  <a:lnTo>
                    <a:pt x="35933" y="647342"/>
                  </a:lnTo>
                  <a:lnTo>
                    <a:pt x="20557" y="605338"/>
                  </a:lnTo>
                  <a:lnTo>
                    <a:pt x="9289" y="561525"/>
                  </a:lnTo>
                  <a:lnTo>
                    <a:pt x="2360" y="516133"/>
                  </a:lnTo>
                  <a:lnTo>
                    <a:pt x="0" y="469391"/>
                  </a:lnTo>
                  <a:close/>
                </a:path>
                <a:path w="7781925" h="927100">
                  <a:moveTo>
                    <a:pt x="3392424" y="457200"/>
                  </a:moveTo>
                  <a:lnTo>
                    <a:pt x="3394784" y="410458"/>
                  </a:lnTo>
                  <a:lnTo>
                    <a:pt x="3401713" y="365066"/>
                  </a:lnTo>
                  <a:lnTo>
                    <a:pt x="3412981" y="321253"/>
                  </a:lnTo>
                  <a:lnTo>
                    <a:pt x="3428357" y="279249"/>
                  </a:lnTo>
                  <a:lnTo>
                    <a:pt x="3447611" y="239283"/>
                  </a:lnTo>
                  <a:lnTo>
                    <a:pt x="3470514" y="201587"/>
                  </a:lnTo>
                  <a:lnTo>
                    <a:pt x="3496835" y="166390"/>
                  </a:lnTo>
                  <a:lnTo>
                    <a:pt x="3526345" y="133921"/>
                  </a:lnTo>
                  <a:lnTo>
                    <a:pt x="3558814" y="104411"/>
                  </a:lnTo>
                  <a:lnTo>
                    <a:pt x="3594011" y="78090"/>
                  </a:lnTo>
                  <a:lnTo>
                    <a:pt x="3631707" y="55187"/>
                  </a:lnTo>
                  <a:lnTo>
                    <a:pt x="3671673" y="35933"/>
                  </a:lnTo>
                  <a:lnTo>
                    <a:pt x="3713677" y="20557"/>
                  </a:lnTo>
                  <a:lnTo>
                    <a:pt x="3757490" y="9289"/>
                  </a:lnTo>
                  <a:lnTo>
                    <a:pt x="3802882" y="2360"/>
                  </a:lnTo>
                  <a:lnTo>
                    <a:pt x="3849624" y="0"/>
                  </a:lnTo>
                  <a:lnTo>
                    <a:pt x="3896365" y="2360"/>
                  </a:lnTo>
                  <a:lnTo>
                    <a:pt x="3941757" y="9289"/>
                  </a:lnTo>
                  <a:lnTo>
                    <a:pt x="3985570" y="20557"/>
                  </a:lnTo>
                  <a:lnTo>
                    <a:pt x="4027574" y="35933"/>
                  </a:lnTo>
                  <a:lnTo>
                    <a:pt x="4067540" y="55187"/>
                  </a:lnTo>
                  <a:lnTo>
                    <a:pt x="4105236" y="78090"/>
                  </a:lnTo>
                  <a:lnTo>
                    <a:pt x="4140433" y="104411"/>
                  </a:lnTo>
                  <a:lnTo>
                    <a:pt x="4172902" y="133921"/>
                  </a:lnTo>
                  <a:lnTo>
                    <a:pt x="4202412" y="166390"/>
                  </a:lnTo>
                  <a:lnTo>
                    <a:pt x="4228733" y="201587"/>
                  </a:lnTo>
                  <a:lnTo>
                    <a:pt x="4251636" y="239283"/>
                  </a:lnTo>
                  <a:lnTo>
                    <a:pt x="4270890" y="279249"/>
                  </a:lnTo>
                  <a:lnTo>
                    <a:pt x="4286266" y="321253"/>
                  </a:lnTo>
                  <a:lnTo>
                    <a:pt x="4297534" y="365066"/>
                  </a:lnTo>
                  <a:lnTo>
                    <a:pt x="4304463" y="410458"/>
                  </a:lnTo>
                  <a:lnTo>
                    <a:pt x="4306824" y="457200"/>
                  </a:lnTo>
                  <a:lnTo>
                    <a:pt x="4304463" y="503941"/>
                  </a:lnTo>
                  <a:lnTo>
                    <a:pt x="4297534" y="549333"/>
                  </a:lnTo>
                  <a:lnTo>
                    <a:pt x="4286266" y="593146"/>
                  </a:lnTo>
                  <a:lnTo>
                    <a:pt x="4270890" y="635150"/>
                  </a:lnTo>
                  <a:lnTo>
                    <a:pt x="4251636" y="675116"/>
                  </a:lnTo>
                  <a:lnTo>
                    <a:pt x="4228733" y="712812"/>
                  </a:lnTo>
                  <a:lnTo>
                    <a:pt x="4202412" y="748009"/>
                  </a:lnTo>
                  <a:lnTo>
                    <a:pt x="4172902" y="780478"/>
                  </a:lnTo>
                  <a:lnTo>
                    <a:pt x="4140433" y="809988"/>
                  </a:lnTo>
                  <a:lnTo>
                    <a:pt x="4105236" y="836309"/>
                  </a:lnTo>
                  <a:lnTo>
                    <a:pt x="4067540" y="859212"/>
                  </a:lnTo>
                  <a:lnTo>
                    <a:pt x="4027574" y="878466"/>
                  </a:lnTo>
                  <a:lnTo>
                    <a:pt x="3985570" y="893842"/>
                  </a:lnTo>
                  <a:lnTo>
                    <a:pt x="3941757" y="905110"/>
                  </a:lnTo>
                  <a:lnTo>
                    <a:pt x="3896365" y="912039"/>
                  </a:lnTo>
                  <a:lnTo>
                    <a:pt x="3849624" y="914399"/>
                  </a:lnTo>
                  <a:lnTo>
                    <a:pt x="3802882" y="912039"/>
                  </a:lnTo>
                  <a:lnTo>
                    <a:pt x="3757490" y="905110"/>
                  </a:lnTo>
                  <a:lnTo>
                    <a:pt x="3713677" y="893842"/>
                  </a:lnTo>
                  <a:lnTo>
                    <a:pt x="3671673" y="878466"/>
                  </a:lnTo>
                  <a:lnTo>
                    <a:pt x="3631707" y="859212"/>
                  </a:lnTo>
                  <a:lnTo>
                    <a:pt x="3594011" y="836309"/>
                  </a:lnTo>
                  <a:lnTo>
                    <a:pt x="3558814" y="809988"/>
                  </a:lnTo>
                  <a:lnTo>
                    <a:pt x="3526345" y="780478"/>
                  </a:lnTo>
                  <a:lnTo>
                    <a:pt x="3496835" y="748009"/>
                  </a:lnTo>
                  <a:lnTo>
                    <a:pt x="3470514" y="712812"/>
                  </a:lnTo>
                  <a:lnTo>
                    <a:pt x="3447611" y="675116"/>
                  </a:lnTo>
                  <a:lnTo>
                    <a:pt x="3428357" y="635150"/>
                  </a:lnTo>
                  <a:lnTo>
                    <a:pt x="3412981" y="593146"/>
                  </a:lnTo>
                  <a:lnTo>
                    <a:pt x="3401713" y="549333"/>
                  </a:lnTo>
                  <a:lnTo>
                    <a:pt x="3394784" y="503941"/>
                  </a:lnTo>
                  <a:lnTo>
                    <a:pt x="3392424" y="457200"/>
                  </a:lnTo>
                  <a:close/>
                </a:path>
                <a:path w="7781925" h="927100">
                  <a:moveTo>
                    <a:pt x="6867143" y="457200"/>
                  </a:moveTo>
                  <a:lnTo>
                    <a:pt x="6869504" y="410458"/>
                  </a:lnTo>
                  <a:lnTo>
                    <a:pt x="6876433" y="365066"/>
                  </a:lnTo>
                  <a:lnTo>
                    <a:pt x="6887701" y="321253"/>
                  </a:lnTo>
                  <a:lnTo>
                    <a:pt x="6903077" y="279249"/>
                  </a:lnTo>
                  <a:lnTo>
                    <a:pt x="6922331" y="239283"/>
                  </a:lnTo>
                  <a:lnTo>
                    <a:pt x="6945234" y="201587"/>
                  </a:lnTo>
                  <a:lnTo>
                    <a:pt x="6971555" y="166390"/>
                  </a:lnTo>
                  <a:lnTo>
                    <a:pt x="7001065" y="133921"/>
                  </a:lnTo>
                  <a:lnTo>
                    <a:pt x="7033534" y="104411"/>
                  </a:lnTo>
                  <a:lnTo>
                    <a:pt x="7068731" y="78090"/>
                  </a:lnTo>
                  <a:lnTo>
                    <a:pt x="7106427" y="55187"/>
                  </a:lnTo>
                  <a:lnTo>
                    <a:pt x="7146393" y="35933"/>
                  </a:lnTo>
                  <a:lnTo>
                    <a:pt x="7188397" y="20557"/>
                  </a:lnTo>
                  <a:lnTo>
                    <a:pt x="7232210" y="9289"/>
                  </a:lnTo>
                  <a:lnTo>
                    <a:pt x="7277602" y="2360"/>
                  </a:lnTo>
                  <a:lnTo>
                    <a:pt x="7324343" y="0"/>
                  </a:lnTo>
                  <a:lnTo>
                    <a:pt x="7371085" y="2360"/>
                  </a:lnTo>
                  <a:lnTo>
                    <a:pt x="7416477" y="9289"/>
                  </a:lnTo>
                  <a:lnTo>
                    <a:pt x="7460290" y="20557"/>
                  </a:lnTo>
                  <a:lnTo>
                    <a:pt x="7502294" y="35933"/>
                  </a:lnTo>
                  <a:lnTo>
                    <a:pt x="7542260" y="55187"/>
                  </a:lnTo>
                  <a:lnTo>
                    <a:pt x="7579956" y="78090"/>
                  </a:lnTo>
                  <a:lnTo>
                    <a:pt x="7615153" y="104411"/>
                  </a:lnTo>
                  <a:lnTo>
                    <a:pt x="7647622" y="133921"/>
                  </a:lnTo>
                  <a:lnTo>
                    <a:pt x="7677132" y="166390"/>
                  </a:lnTo>
                  <a:lnTo>
                    <a:pt x="7703453" y="201587"/>
                  </a:lnTo>
                  <a:lnTo>
                    <a:pt x="7726356" y="239283"/>
                  </a:lnTo>
                  <a:lnTo>
                    <a:pt x="7745610" y="279249"/>
                  </a:lnTo>
                  <a:lnTo>
                    <a:pt x="7760986" y="321253"/>
                  </a:lnTo>
                  <a:lnTo>
                    <a:pt x="7772254" y="365066"/>
                  </a:lnTo>
                  <a:lnTo>
                    <a:pt x="7779183" y="410458"/>
                  </a:lnTo>
                  <a:lnTo>
                    <a:pt x="7781543" y="457200"/>
                  </a:lnTo>
                  <a:lnTo>
                    <a:pt x="7779183" y="503941"/>
                  </a:lnTo>
                  <a:lnTo>
                    <a:pt x="7772254" y="549333"/>
                  </a:lnTo>
                  <a:lnTo>
                    <a:pt x="7760986" y="593146"/>
                  </a:lnTo>
                  <a:lnTo>
                    <a:pt x="7745610" y="635150"/>
                  </a:lnTo>
                  <a:lnTo>
                    <a:pt x="7726356" y="675116"/>
                  </a:lnTo>
                  <a:lnTo>
                    <a:pt x="7703453" y="712812"/>
                  </a:lnTo>
                  <a:lnTo>
                    <a:pt x="7677132" y="748009"/>
                  </a:lnTo>
                  <a:lnTo>
                    <a:pt x="7647622" y="780478"/>
                  </a:lnTo>
                  <a:lnTo>
                    <a:pt x="7615153" y="809988"/>
                  </a:lnTo>
                  <a:lnTo>
                    <a:pt x="7579956" y="836309"/>
                  </a:lnTo>
                  <a:lnTo>
                    <a:pt x="7542260" y="859212"/>
                  </a:lnTo>
                  <a:lnTo>
                    <a:pt x="7502294" y="878466"/>
                  </a:lnTo>
                  <a:lnTo>
                    <a:pt x="7460290" y="893842"/>
                  </a:lnTo>
                  <a:lnTo>
                    <a:pt x="7416477" y="905110"/>
                  </a:lnTo>
                  <a:lnTo>
                    <a:pt x="7371085" y="912039"/>
                  </a:lnTo>
                  <a:lnTo>
                    <a:pt x="7324343" y="914399"/>
                  </a:lnTo>
                  <a:lnTo>
                    <a:pt x="7277602" y="912039"/>
                  </a:lnTo>
                  <a:lnTo>
                    <a:pt x="7232210" y="905110"/>
                  </a:lnTo>
                  <a:lnTo>
                    <a:pt x="7188397" y="893842"/>
                  </a:lnTo>
                  <a:lnTo>
                    <a:pt x="7146393" y="878466"/>
                  </a:lnTo>
                  <a:lnTo>
                    <a:pt x="7106427" y="859212"/>
                  </a:lnTo>
                  <a:lnTo>
                    <a:pt x="7068731" y="836309"/>
                  </a:lnTo>
                  <a:lnTo>
                    <a:pt x="7033534" y="809988"/>
                  </a:lnTo>
                  <a:lnTo>
                    <a:pt x="7001065" y="780478"/>
                  </a:lnTo>
                  <a:lnTo>
                    <a:pt x="6971555" y="748009"/>
                  </a:lnTo>
                  <a:lnTo>
                    <a:pt x="6945234" y="712812"/>
                  </a:lnTo>
                  <a:lnTo>
                    <a:pt x="6922331" y="675116"/>
                  </a:lnTo>
                  <a:lnTo>
                    <a:pt x="6903077" y="635150"/>
                  </a:lnTo>
                  <a:lnTo>
                    <a:pt x="6887701" y="593146"/>
                  </a:lnTo>
                  <a:lnTo>
                    <a:pt x="6876433" y="549333"/>
                  </a:lnTo>
                  <a:lnTo>
                    <a:pt x="6869504" y="503941"/>
                  </a:lnTo>
                  <a:lnTo>
                    <a:pt x="6867143" y="4572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0042" y="3155442"/>
            <a:ext cx="8474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C2244"/>
                </a:solidFill>
                <a:latin typeface="Arial Black"/>
                <a:cs typeface="Arial Black"/>
              </a:rPr>
              <a:t>Эмоциональная</a:t>
            </a:r>
            <a:r>
              <a:rPr sz="3600" spc="-4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0C2244"/>
                </a:solidFill>
                <a:latin typeface="Arial Black"/>
                <a:cs typeface="Arial Black"/>
              </a:rPr>
              <a:t>компетентность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65" y="91185"/>
            <a:ext cx="3573145" cy="6685280"/>
            <a:chOff x="121665" y="91185"/>
            <a:chExt cx="3573145" cy="6685280"/>
          </a:xfrm>
        </p:grpSpPr>
        <p:sp>
          <p:nvSpPr>
            <p:cNvPr id="3" name="object 3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2966720" y="0"/>
                  </a:moveTo>
                  <a:lnTo>
                    <a:pt x="593356" y="0"/>
                  </a:lnTo>
                  <a:lnTo>
                    <a:pt x="544692" y="1967"/>
                  </a:lnTo>
                  <a:lnTo>
                    <a:pt x="497112" y="7766"/>
                  </a:lnTo>
                  <a:lnTo>
                    <a:pt x="450767" y="17246"/>
                  </a:lnTo>
                  <a:lnTo>
                    <a:pt x="405811" y="30252"/>
                  </a:lnTo>
                  <a:lnTo>
                    <a:pt x="362397" y="46632"/>
                  </a:lnTo>
                  <a:lnTo>
                    <a:pt x="320676" y="66234"/>
                  </a:lnTo>
                  <a:lnTo>
                    <a:pt x="280803" y="88904"/>
                  </a:lnTo>
                  <a:lnTo>
                    <a:pt x="242929" y="114491"/>
                  </a:lnTo>
                  <a:lnTo>
                    <a:pt x="207208" y="142840"/>
                  </a:lnTo>
                  <a:lnTo>
                    <a:pt x="173791" y="173799"/>
                  </a:lnTo>
                  <a:lnTo>
                    <a:pt x="142832" y="207216"/>
                  </a:lnTo>
                  <a:lnTo>
                    <a:pt x="114484" y="242937"/>
                  </a:lnTo>
                  <a:lnTo>
                    <a:pt x="88899" y="280811"/>
                  </a:lnTo>
                  <a:lnTo>
                    <a:pt x="66230" y="320683"/>
                  </a:lnTo>
                  <a:lnTo>
                    <a:pt x="46629" y="362402"/>
                  </a:lnTo>
                  <a:lnTo>
                    <a:pt x="30250" y="405814"/>
                  </a:lnTo>
                  <a:lnTo>
                    <a:pt x="17244" y="450767"/>
                  </a:lnTo>
                  <a:lnTo>
                    <a:pt x="7766" y="497108"/>
                  </a:lnTo>
                  <a:lnTo>
                    <a:pt x="1966" y="544685"/>
                  </a:lnTo>
                  <a:lnTo>
                    <a:pt x="0" y="593344"/>
                  </a:lnTo>
                  <a:lnTo>
                    <a:pt x="0" y="6078715"/>
                  </a:lnTo>
                  <a:lnTo>
                    <a:pt x="1966" y="6127379"/>
                  </a:lnTo>
                  <a:lnTo>
                    <a:pt x="7766" y="6174959"/>
                  </a:lnTo>
                  <a:lnTo>
                    <a:pt x="17244" y="6221304"/>
                  </a:lnTo>
                  <a:lnTo>
                    <a:pt x="30250" y="6266260"/>
                  </a:lnTo>
                  <a:lnTo>
                    <a:pt x="46629" y="6309674"/>
                  </a:lnTo>
                  <a:lnTo>
                    <a:pt x="66230" y="6351395"/>
                  </a:lnTo>
                  <a:lnTo>
                    <a:pt x="88899" y="6391268"/>
                  </a:lnTo>
                  <a:lnTo>
                    <a:pt x="114484" y="6429142"/>
                  </a:lnTo>
                  <a:lnTo>
                    <a:pt x="142832" y="6464863"/>
                  </a:lnTo>
                  <a:lnTo>
                    <a:pt x="173791" y="6498280"/>
                  </a:lnTo>
                  <a:lnTo>
                    <a:pt x="207208" y="6529239"/>
                  </a:lnTo>
                  <a:lnTo>
                    <a:pt x="242929" y="6557587"/>
                  </a:lnTo>
                  <a:lnTo>
                    <a:pt x="280803" y="6583172"/>
                  </a:lnTo>
                  <a:lnTo>
                    <a:pt x="320676" y="6605841"/>
                  </a:lnTo>
                  <a:lnTo>
                    <a:pt x="362397" y="6625442"/>
                  </a:lnTo>
                  <a:lnTo>
                    <a:pt x="405811" y="6641821"/>
                  </a:lnTo>
                  <a:lnTo>
                    <a:pt x="450767" y="6654827"/>
                  </a:lnTo>
                  <a:lnTo>
                    <a:pt x="497112" y="6664305"/>
                  </a:lnTo>
                  <a:lnTo>
                    <a:pt x="544692" y="6670105"/>
                  </a:lnTo>
                  <a:lnTo>
                    <a:pt x="593356" y="6672072"/>
                  </a:lnTo>
                  <a:lnTo>
                    <a:pt x="2966720" y="6672072"/>
                  </a:lnTo>
                  <a:lnTo>
                    <a:pt x="3015378" y="6670105"/>
                  </a:lnTo>
                  <a:lnTo>
                    <a:pt x="3062955" y="6664305"/>
                  </a:lnTo>
                  <a:lnTo>
                    <a:pt x="3109296" y="6654827"/>
                  </a:lnTo>
                  <a:lnTo>
                    <a:pt x="3154249" y="6641821"/>
                  </a:lnTo>
                  <a:lnTo>
                    <a:pt x="3197661" y="6625442"/>
                  </a:lnTo>
                  <a:lnTo>
                    <a:pt x="3239380" y="6605841"/>
                  </a:lnTo>
                  <a:lnTo>
                    <a:pt x="3279252" y="6583172"/>
                  </a:lnTo>
                  <a:lnTo>
                    <a:pt x="3317126" y="6557587"/>
                  </a:lnTo>
                  <a:lnTo>
                    <a:pt x="3352847" y="6529239"/>
                  </a:lnTo>
                  <a:lnTo>
                    <a:pt x="3386264" y="6498280"/>
                  </a:lnTo>
                  <a:lnTo>
                    <a:pt x="3417223" y="6464863"/>
                  </a:lnTo>
                  <a:lnTo>
                    <a:pt x="3445572" y="6429142"/>
                  </a:lnTo>
                  <a:lnTo>
                    <a:pt x="3471159" y="6391268"/>
                  </a:lnTo>
                  <a:lnTo>
                    <a:pt x="3493829" y="6351395"/>
                  </a:lnTo>
                  <a:lnTo>
                    <a:pt x="3513431" y="6309674"/>
                  </a:lnTo>
                  <a:lnTo>
                    <a:pt x="3529811" y="6266260"/>
                  </a:lnTo>
                  <a:lnTo>
                    <a:pt x="3542817" y="6221304"/>
                  </a:lnTo>
                  <a:lnTo>
                    <a:pt x="3552297" y="6174959"/>
                  </a:lnTo>
                  <a:lnTo>
                    <a:pt x="3558096" y="6127379"/>
                  </a:lnTo>
                  <a:lnTo>
                    <a:pt x="3560064" y="6078715"/>
                  </a:lnTo>
                  <a:lnTo>
                    <a:pt x="3560064" y="593344"/>
                  </a:lnTo>
                  <a:lnTo>
                    <a:pt x="3558096" y="544685"/>
                  </a:lnTo>
                  <a:lnTo>
                    <a:pt x="3552297" y="497108"/>
                  </a:lnTo>
                  <a:lnTo>
                    <a:pt x="3542817" y="450767"/>
                  </a:lnTo>
                  <a:lnTo>
                    <a:pt x="3529811" y="405814"/>
                  </a:lnTo>
                  <a:lnTo>
                    <a:pt x="3513431" y="362402"/>
                  </a:lnTo>
                  <a:lnTo>
                    <a:pt x="3493829" y="320683"/>
                  </a:lnTo>
                  <a:lnTo>
                    <a:pt x="3471159" y="280811"/>
                  </a:lnTo>
                  <a:lnTo>
                    <a:pt x="3445572" y="242937"/>
                  </a:lnTo>
                  <a:lnTo>
                    <a:pt x="3417223" y="207216"/>
                  </a:lnTo>
                  <a:lnTo>
                    <a:pt x="3386264" y="173799"/>
                  </a:lnTo>
                  <a:lnTo>
                    <a:pt x="3352847" y="142840"/>
                  </a:lnTo>
                  <a:lnTo>
                    <a:pt x="3317126" y="114491"/>
                  </a:lnTo>
                  <a:lnTo>
                    <a:pt x="3279252" y="88904"/>
                  </a:lnTo>
                  <a:lnTo>
                    <a:pt x="3239380" y="66234"/>
                  </a:lnTo>
                  <a:lnTo>
                    <a:pt x="3197661" y="46632"/>
                  </a:lnTo>
                  <a:lnTo>
                    <a:pt x="3154249" y="30252"/>
                  </a:lnTo>
                  <a:lnTo>
                    <a:pt x="3109296" y="17246"/>
                  </a:lnTo>
                  <a:lnTo>
                    <a:pt x="3062955" y="7766"/>
                  </a:lnTo>
                  <a:lnTo>
                    <a:pt x="3015378" y="1967"/>
                  </a:lnTo>
                  <a:lnTo>
                    <a:pt x="296672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0" y="593344"/>
                  </a:moveTo>
                  <a:lnTo>
                    <a:pt x="1966" y="544685"/>
                  </a:lnTo>
                  <a:lnTo>
                    <a:pt x="7766" y="497108"/>
                  </a:lnTo>
                  <a:lnTo>
                    <a:pt x="17244" y="450767"/>
                  </a:lnTo>
                  <a:lnTo>
                    <a:pt x="30250" y="405814"/>
                  </a:lnTo>
                  <a:lnTo>
                    <a:pt x="46629" y="362402"/>
                  </a:lnTo>
                  <a:lnTo>
                    <a:pt x="66230" y="320683"/>
                  </a:lnTo>
                  <a:lnTo>
                    <a:pt x="88899" y="280811"/>
                  </a:lnTo>
                  <a:lnTo>
                    <a:pt x="114484" y="242937"/>
                  </a:lnTo>
                  <a:lnTo>
                    <a:pt x="142832" y="207216"/>
                  </a:lnTo>
                  <a:lnTo>
                    <a:pt x="173791" y="173799"/>
                  </a:lnTo>
                  <a:lnTo>
                    <a:pt x="207208" y="142840"/>
                  </a:lnTo>
                  <a:lnTo>
                    <a:pt x="242929" y="114491"/>
                  </a:lnTo>
                  <a:lnTo>
                    <a:pt x="280803" y="88904"/>
                  </a:lnTo>
                  <a:lnTo>
                    <a:pt x="320676" y="66234"/>
                  </a:lnTo>
                  <a:lnTo>
                    <a:pt x="362397" y="46632"/>
                  </a:lnTo>
                  <a:lnTo>
                    <a:pt x="405811" y="30252"/>
                  </a:lnTo>
                  <a:lnTo>
                    <a:pt x="450767" y="17246"/>
                  </a:lnTo>
                  <a:lnTo>
                    <a:pt x="497112" y="7766"/>
                  </a:lnTo>
                  <a:lnTo>
                    <a:pt x="544692" y="1967"/>
                  </a:lnTo>
                  <a:lnTo>
                    <a:pt x="593356" y="0"/>
                  </a:lnTo>
                  <a:lnTo>
                    <a:pt x="2966720" y="0"/>
                  </a:lnTo>
                  <a:lnTo>
                    <a:pt x="3015378" y="1967"/>
                  </a:lnTo>
                  <a:lnTo>
                    <a:pt x="3062955" y="7766"/>
                  </a:lnTo>
                  <a:lnTo>
                    <a:pt x="3109296" y="17246"/>
                  </a:lnTo>
                  <a:lnTo>
                    <a:pt x="3154249" y="30252"/>
                  </a:lnTo>
                  <a:lnTo>
                    <a:pt x="3197661" y="46632"/>
                  </a:lnTo>
                  <a:lnTo>
                    <a:pt x="3239380" y="66234"/>
                  </a:lnTo>
                  <a:lnTo>
                    <a:pt x="3279252" y="88904"/>
                  </a:lnTo>
                  <a:lnTo>
                    <a:pt x="3317126" y="114491"/>
                  </a:lnTo>
                  <a:lnTo>
                    <a:pt x="3352847" y="142840"/>
                  </a:lnTo>
                  <a:lnTo>
                    <a:pt x="3386264" y="173799"/>
                  </a:lnTo>
                  <a:lnTo>
                    <a:pt x="3417223" y="207216"/>
                  </a:lnTo>
                  <a:lnTo>
                    <a:pt x="3445572" y="242937"/>
                  </a:lnTo>
                  <a:lnTo>
                    <a:pt x="3471159" y="280811"/>
                  </a:lnTo>
                  <a:lnTo>
                    <a:pt x="3493829" y="320683"/>
                  </a:lnTo>
                  <a:lnTo>
                    <a:pt x="3513431" y="362402"/>
                  </a:lnTo>
                  <a:lnTo>
                    <a:pt x="3529811" y="405814"/>
                  </a:lnTo>
                  <a:lnTo>
                    <a:pt x="3542817" y="450767"/>
                  </a:lnTo>
                  <a:lnTo>
                    <a:pt x="3552297" y="497108"/>
                  </a:lnTo>
                  <a:lnTo>
                    <a:pt x="3558096" y="544685"/>
                  </a:lnTo>
                  <a:lnTo>
                    <a:pt x="3560064" y="593344"/>
                  </a:lnTo>
                  <a:lnTo>
                    <a:pt x="3560064" y="6078715"/>
                  </a:lnTo>
                  <a:lnTo>
                    <a:pt x="3558096" y="6127379"/>
                  </a:lnTo>
                  <a:lnTo>
                    <a:pt x="3552297" y="6174959"/>
                  </a:lnTo>
                  <a:lnTo>
                    <a:pt x="3542817" y="6221304"/>
                  </a:lnTo>
                  <a:lnTo>
                    <a:pt x="3529811" y="6266260"/>
                  </a:lnTo>
                  <a:lnTo>
                    <a:pt x="3513431" y="6309674"/>
                  </a:lnTo>
                  <a:lnTo>
                    <a:pt x="3493829" y="6351395"/>
                  </a:lnTo>
                  <a:lnTo>
                    <a:pt x="3471159" y="6391268"/>
                  </a:lnTo>
                  <a:lnTo>
                    <a:pt x="3445572" y="6429142"/>
                  </a:lnTo>
                  <a:lnTo>
                    <a:pt x="3417223" y="6464863"/>
                  </a:lnTo>
                  <a:lnTo>
                    <a:pt x="3386264" y="6498280"/>
                  </a:lnTo>
                  <a:lnTo>
                    <a:pt x="3352847" y="6529239"/>
                  </a:lnTo>
                  <a:lnTo>
                    <a:pt x="3317126" y="6557587"/>
                  </a:lnTo>
                  <a:lnTo>
                    <a:pt x="3279252" y="6583172"/>
                  </a:lnTo>
                  <a:lnTo>
                    <a:pt x="3239380" y="6605841"/>
                  </a:lnTo>
                  <a:lnTo>
                    <a:pt x="3197661" y="6625442"/>
                  </a:lnTo>
                  <a:lnTo>
                    <a:pt x="3154249" y="6641821"/>
                  </a:lnTo>
                  <a:lnTo>
                    <a:pt x="3109296" y="6654827"/>
                  </a:lnTo>
                  <a:lnTo>
                    <a:pt x="3062955" y="6664305"/>
                  </a:lnTo>
                  <a:lnTo>
                    <a:pt x="3015378" y="6670105"/>
                  </a:lnTo>
                  <a:lnTo>
                    <a:pt x="2966720" y="6672072"/>
                  </a:lnTo>
                  <a:lnTo>
                    <a:pt x="593356" y="6672072"/>
                  </a:lnTo>
                  <a:lnTo>
                    <a:pt x="544692" y="6670105"/>
                  </a:lnTo>
                  <a:lnTo>
                    <a:pt x="497112" y="6664305"/>
                  </a:lnTo>
                  <a:lnTo>
                    <a:pt x="450767" y="6654827"/>
                  </a:lnTo>
                  <a:lnTo>
                    <a:pt x="405811" y="6641821"/>
                  </a:lnTo>
                  <a:lnTo>
                    <a:pt x="362397" y="6625442"/>
                  </a:lnTo>
                  <a:lnTo>
                    <a:pt x="320676" y="6605841"/>
                  </a:lnTo>
                  <a:lnTo>
                    <a:pt x="280803" y="6583172"/>
                  </a:lnTo>
                  <a:lnTo>
                    <a:pt x="242929" y="6557587"/>
                  </a:lnTo>
                  <a:lnTo>
                    <a:pt x="207208" y="6529239"/>
                  </a:lnTo>
                  <a:lnTo>
                    <a:pt x="173791" y="6498280"/>
                  </a:lnTo>
                  <a:lnTo>
                    <a:pt x="142832" y="6464863"/>
                  </a:lnTo>
                  <a:lnTo>
                    <a:pt x="114484" y="6429142"/>
                  </a:lnTo>
                  <a:lnTo>
                    <a:pt x="88899" y="6391268"/>
                  </a:lnTo>
                  <a:lnTo>
                    <a:pt x="66230" y="6351395"/>
                  </a:lnTo>
                  <a:lnTo>
                    <a:pt x="46629" y="6309674"/>
                  </a:lnTo>
                  <a:lnTo>
                    <a:pt x="30250" y="6266260"/>
                  </a:lnTo>
                  <a:lnTo>
                    <a:pt x="17244" y="6221304"/>
                  </a:lnTo>
                  <a:lnTo>
                    <a:pt x="7766" y="6174959"/>
                  </a:lnTo>
                  <a:lnTo>
                    <a:pt x="1966" y="6127379"/>
                  </a:lnTo>
                  <a:lnTo>
                    <a:pt x="0" y="6078715"/>
                  </a:lnTo>
                  <a:lnTo>
                    <a:pt x="0" y="59334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0079" y="4693920"/>
              <a:ext cx="2451100" cy="646430"/>
            </a:xfrm>
            <a:custGeom>
              <a:avLst/>
              <a:gdLst/>
              <a:ahLst/>
              <a:cxnLst/>
              <a:rect l="l" t="t" r="r" b="b"/>
              <a:pathLst>
                <a:path w="2451100" h="646429">
                  <a:moveTo>
                    <a:pt x="2450592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2450592" y="646175"/>
                  </a:lnTo>
                  <a:lnTo>
                    <a:pt x="2450592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04443" y="4712589"/>
            <a:ext cx="19215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замечать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свои</a:t>
            </a:r>
            <a:endParaRPr sz="18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эмоции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1057" y="1709420"/>
            <a:ext cx="1495425" cy="2654300"/>
          </a:xfrm>
          <a:custGeom>
            <a:avLst/>
            <a:gdLst/>
            <a:ahLst/>
            <a:cxnLst/>
            <a:rect l="l" t="t" r="r" b="b"/>
            <a:pathLst>
              <a:path w="1495425" h="2654300">
                <a:moveTo>
                  <a:pt x="1495234" y="0"/>
                </a:moveTo>
                <a:lnTo>
                  <a:pt x="895286" y="0"/>
                </a:lnTo>
                <a:lnTo>
                  <a:pt x="871268" y="48329"/>
                </a:lnTo>
                <a:lnTo>
                  <a:pt x="845467" y="95097"/>
                </a:lnTo>
                <a:lnTo>
                  <a:pt x="817885" y="140303"/>
                </a:lnTo>
                <a:lnTo>
                  <a:pt x="788523" y="183946"/>
                </a:lnTo>
                <a:lnTo>
                  <a:pt x="757380" y="226028"/>
                </a:lnTo>
                <a:lnTo>
                  <a:pt x="724458" y="266547"/>
                </a:lnTo>
                <a:lnTo>
                  <a:pt x="689757" y="305504"/>
                </a:lnTo>
                <a:lnTo>
                  <a:pt x="653279" y="342899"/>
                </a:lnTo>
                <a:lnTo>
                  <a:pt x="615024" y="378733"/>
                </a:lnTo>
                <a:lnTo>
                  <a:pt x="574992" y="413003"/>
                </a:lnTo>
                <a:lnTo>
                  <a:pt x="542508" y="438452"/>
                </a:lnTo>
                <a:lnTo>
                  <a:pt x="508067" y="463332"/>
                </a:lnTo>
                <a:lnTo>
                  <a:pt x="471668" y="487643"/>
                </a:lnTo>
                <a:lnTo>
                  <a:pt x="433312" y="511387"/>
                </a:lnTo>
                <a:lnTo>
                  <a:pt x="392999" y="534563"/>
                </a:lnTo>
                <a:lnTo>
                  <a:pt x="350728" y="557170"/>
                </a:lnTo>
                <a:lnTo>
                  <a:pt x="306499" y="579210"/>
                </a:lnTo>
                <a:lnTo>
                  <a:pt x="260312" y="600681"/>
                </a:lnTo>
                <a:lnTo>
                  <a:pt x="212166" y="621584"/>
                </a:lnTo>
                <a:lnTo>
                  <a:pt x="162063" y="641919"/>
                </a:lnTo>
                <a:lnTo>
                  <a:pt x="110001" y="661686"/>
                </a:lnTo>
                <a:lnTo>
                  <a:pt x="55979" y="680885"/>
                </a:lnTo>
                <a:lnTo>
                  <a:pt x="0" y="699515"/>
                </a:lnTo>
                <a:lnTo>
                  <a:pt x="0" y="1294002"/>
                </a:lnTo>
                <a:lnTo>
                  <a:pt x="54729" y="1276933"/>
                </a:lnTo>
                <a:lnTo>
                  <a:pt x="107371" y="1259678"/>
                </a:lnTo>
                <a:lnTo>
                  <a:pt x="157925" y="1242238"/>
                </a:lnTo>
                <a:lnTo>
                  <a:pt x="206391" y="1224617"/>
                </a:lnTo>
                <a:lnTo>
                  <a:pt x="252769" y="1206816"/>
                </a:lnTo>
                <a:lnTo>
                  <a:pt x="297060" y="1188837"/>
                </a:lnTo>
                <a:lnTo>
                  <a:pt x="339264" y="1170683"/>
                </a:lnTo>
                <a:lnTo>
                  <a:pt x="379380" y="1152355"/>
                </a:lnTo>
                <a:lnTo>
                  <a:pt x="417410" y="1133855"/>
                </a:lnTo>
                <a:lnTo>
                  <a:pt x="459205" y="1112139"/>
                </a:lnTo>
                <a:lnTo>
                  <a:pt x="501359" y="1088804"/>
                </a:lnTo>
                <a:lnTo>
                  <a:pt x="543871" y="1063853"/>
                </a:lnTo>
                <a:lnTo>
                  <a:pt x="586743" y="1037288"/>
                </a:lnTo>
                <a:lnTo>
                  <a:pt x="629972" y="1009109"/>
                </a:lnTo>
                <a:lnTo>
                  <a:pt x="673560" y="979318"/>
                </a:lnTo>
                <a:lnTo>
                  <a:pt x="717506" y="947917"/>
                </a:lnTo>
                <a:lnTo>
                  <a:pt x="761809" y="914907"/>
                </a:lnTo>
                <a:lnTo>
                  <a:pt x="761809" y="2653918"/>
                </a:lnTo>
                <a:lnTo>
                  <a:pt x="1495234" y="2653918"/>
                </a:lnTo>
                <a:lnTo>
                  <a:pt x="1495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57140" y="2579878"/>
            <a:ext cx="4594225" cy="15876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200100"/>
              </a:lnSpc>
            </a:pPr>
            <a:r>
              <a:rPr lang="ru-RU"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О</a:t>
            </a:r>
            <a:r>
              <a:rPr sz="1800" spc="-20" dirty="0" err="1">
                <a:solidFill>
                  <a:srgbClr val="0C2244"/>
                </a:solidFill>
                <a:latin typeface="Microsoft Sans Serif"/>
                <a:cs typeface="Microsoft Sans Serif"/>
              </a:rPr>
              <a:t>сознавать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,</a:t>
            </a:r>
            <a:r>
              <a:rPr sz="18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что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действительно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чувствуете </a:t>
            </a:r>
            <a:r>
              <a:rPr sz="1800" spc="-46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 err="1">
                <a:solidFill>
                  <a:srgbClr val="0C2244"/>
                </a:solidFill>
                <a:latin typeface="Microsoft Sans Serif"/>
                <a:cs typeface="Microsoft Sans Serif"/>
              </a:rPr>
              <a:t>Уверенная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 err="1">
                <a:solidFill>
                  <a:srgbClr val="0C2244"/>
                </a:solidFill>
                <a:latin typeface="Microsoft Sans Serif"/>
                <a:cs typeface="Microsoft Sans Serif"/>
              </a:rPr>
              <a:t>самооценка</a:t>
            </a:r>
            <a:endParaRPr lang="ru-RU" sz="1800" spc="-15" dirty="0">
              <a:solidFill>
                <a:srgbClr val="0C2244"/>
              </a:solidFill>
              <a:latin typeface="Microsoft Sans Serif"/>
              <a:cs typeface="Microsoft Sans Serif"/>
            </a:endParaRPr>
          </a:p>
          <a:p>
            <a:pPr marL="12700" marR="5080">
              <a:lnSpc>
                <a:spcPct val="200100"/>
              </a:lnSpc>
            </a:pPr>
            <a:r>
              <a:rPr lang="ru-RU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Не запрещать себе «плохие» чувства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65" y="91185"/>
            <a:ext cx="3573145" cy="6685280"/>
            <a:chOff x="121665" y="91185"/>
            <a:chExt cx="3573145" cy="6685280"/>
          </a:xfrm>
        </p:grpSpPr>
        <p:sp>
          <p:nvSpPr>
            <p:cNvPr id="3" name="object 3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2966720" y="0"/>
                  </a:moveTo>
                  <a:lnTo>
                    <a:pt x="593356" y="0"/>
                  </a:lnTo>
                  <a:lnTo>
                    <a:pt x="544692" y="1967"/>
                  </a:lnTo>
                  <a:lnTo>
                    <a:pt x="497112" y="7766"/>
                  </a:lnTo>
                  <a:lnTo>
                    <a:pt x="450767" y="17246"/>
                  </a:lnTo>
                  <a:lnTo>
                    <a:pt x="405811" y="30252"/>
                  </a:lnTo>
                  <a:lnTo>
                    <a:pt x="362397" y="46632"/>
                  </a:lnTo>
                  <a:lnTo>
                    <a:pt x="320676" y="66234"/>
                  </a:lnTo>
                  <a:lnTo>
                    <a:pt x="280803" y="88904"/>
                  </a:lnTo>
                  <a:lnTo>
                    <a:pt x="242929" y="114491"/>
                  </a:lnTo>
                  <a:lnTo>
                    <a:pt x="207208" y="142840"/>
                  </a:lnTo>
                  <a:lnTo>
                    <a:pt x="173791" y="173799"/>
                  </a:lnTo>
                  <a:lnTo>
                    <a:pt x="142832" y="207216"/>
                  </a:lnTo>
                  <a:lnTo>
                    <a:pt x="114484" y="242937"/>
                  </a:lnTo>
                  <a:lnTo>
                    <a:pt x="88899" y="280811"/>
                  </a:lnTo>
                  <a:lnTo>
                    <a:pt x="66230" y="320683"/>
                  </a:lnTo>
                  <a:lnTo>
                    <a:pt x="46629" y="362402"/>
                  </a:lnTo>
                  <a:lnTo>
                    <a:pt x="30250" y="405814"/>
                  </a:lnTo>
                  <a:lnTo>
                    <a:pt x="17244" y="450767"/>
                  </a:lnTo>
                  <a:lnTo>
                    <a:pt x="7766" y="497108"/>
                  </a:lnTo>
                  <a:lnTo>
                    <a:pt x="1966" y="544685"/>
                  </a:lnTo>
                  <a:lnTo>
                    <a:pt x="0" y="593344"/>
                  </a:lnTo>
                  <a:lnTo>
                    <a:pt x="0" y="6078715"/>
                  </a:lnTo>
                  <a:lnTo>
                    <a:pt x="1966" y="6127379"/>
                  </a:lnTo>
                  <a:lnTo>
                    <a:pt x="7766" y="6174959"/>
                  </a:lnTo>
                  <a:lnTo>
                    <a:pt x="17244" y="6221304"/>
                  </a:lnTo>
                  <a:lnTo>
                    <a:pt x="30250" y="6266260"/>
                  </a:lnTo>
                  <a:lnTo>
                    <a:pt x="46629" y="6309674"/>
                  </a:lnTo>
                  <a:lnTo>
                    <a:pt x="66230" y="6351395"/>
                  </a:lnTo>
                  <a:lnTo>
                    <a:pt x="88899" y="6391268"/>
                  </a:lnTo>
                  <a:lnTo>
                    <a:pt x="114484" y="6429142"/>
                  </a:lnTo>
                  <a:lnTo>
                    <a:pt x="142832" y="6464863"/>
                  </a:lnTo>
                  <a:lnTo>
                    <a:pt x="173791" y="6498280"/>
                  </a:lnTo>
                  <a:lnTo>
                    <a:pt x="207208" y="6529239"/>
                  </a:lnTo>
                  <a:lnTo>
                    <a:pt x="242929" y="6557587"/>
                  </a:lnTo>
                  <a:lnTo>
                    <a:pt x="280803" y="6583172"/>
                  </a:lnTo>
                  <a:lnTo>
                    <a:pt x="320676" y="6605841"/>
                  </a:lnTo>
                  <a:lnTo>
                    <a:pt x="362397" y="6625442"/>
                  </a:lnTo>
                  <a:lnTo>
                    <a:pt x="405811" y="6641821"/>
                  </a:lnTo>
                  <a:lnTo>
                    <a:pt x="450767" y="6654827"/>
                  </a:lnTo>
                  <a:lnTo>
                    <a:pt x="497112" y="6664305"/>
                  </a:lnTo>
                  <a:lnTo>
                    <a:pt x="544692" y="6670105"/>
                  </a:lnTo>
                  <a:lnTo>
                    <a:pt x="593356" y="6672072"/>
                  </a:lnTo>
                  <a:lnTo>
                    <a:pt x="2966720" y="6672072"/>
                  </a:lnTo>
                  <a:lnTo>
                    <a:pt x="3015378" y="6670105"/>
                  </a:lnTo>
                  <a:lnTo>
                    <a:pt x="3062955" y="6664305"/>
                  </a:lnTo>
                  <a:lnTo>
                    <a:pt x="3109296" y="6654827"/>
                  </a:lnTo>
                  <a:lnTo>
                    <a:pt x="3154249" y="6641821"/>
                  </a:lnTo>
                  <a:lnTo>
                    <a:pt x="3197661" y="6625442"/>
                  </a:lnTo>
                  <a:lnTo>
                    <a:pt x="3239380" y="6605841"/>
                  </a:lnTo>
                  <a:lnTo>
                    <a:pt x="3279252" y="6583172"/>
                  </a:lnTo>
                  <a:lnTo>
                    <a:pt x="3317126" y="6557587"/>
                  </a:lnTo>
                  <a:lnTo>
                    <a:pt x="3352847" y="6529239"/>
                  </a:lnTo>
                  <a:lnTo>
                    <a:pt x="3386264" y="6498280"/>
                  </a:lnTo>
                  <a:lnTo>
                    <a:pt x="3417223" y="6464863"/>
                  </a:lnTo>
                  <a:lnTo>
                    <a:pt x="3445572" y="6429142"/>
                  </a:lnTo>
                  <a:lnTo>
                    <a:pt x="3471159" y="6391268"/>
                  </a:lnTo>
                  <a:lnTo>
                    <a:pt x="3493829" y="6351395"/>
                  </a:lnTo>
                  <a:lnTo>
                    <a:pt x="3513431" y="6309674"/>
                  </a:lnTo>
                  <a:lnTo>
                    <a:pt x="3529811" y="6266260"/>
                  </a:lnTo>
                  <a:lnTo>
                    <a:pt x="3542817" y="6221304"/>
                  </a:lnTo>
                  <a:lnTo>
                    <a:pt x="3552297" y="6174959"/>
                  </a:lnTo>
                  <a:lnTo>
                    <a:pt x="3558096" y="6127379"/>
                  </a:lnTo>
                  <a:lnTo>
                    <a:pt x="3560064" y="6078715"/>
                  </a:lnTo>
                  <a:lnTo>
                    <a:pt x="3560064" y="593344"/>
                  </a:lnTo>
                  <a:lnTo>
                    <a:pt x="3558096" y="544685"/>
                  </a:lnTo>
                  <a:lnTo>
                    <a:pt x="3552297" y="497108"/>
                  </a:lnTo>
                  <a:lnTo>
                    <a:pt x="3542817" y="450767"/>
                  </a:lnTo>
                  <a:lnTo>
                    <a:pt x="3529811" y="405814"/>
                  </a:lnTo>
                  <a:lnTo>
                    <a:pt x="3513431" y="362402"/>
                  </a:lnTo>
                  <a:lnTo>
                    <a:pt x="3493829" y="320683"/>
                  </a:lnTo>
                  <a:lnTo>
                    <a:pt x="3471159" y="280811"/>
                  </a:lnTo>
                  <a:lnTo>
                    <a:pt x="3445572" y="242937"/>
                  </a:lnTo>
                  <a:lnTo>
                    <a:pt x="3417223" y="207216"/>
                  </a:lnTo>
                  <a:lnTo>
                    <a:pt x="3386264" y="173799"/>
                  </a:lnTo>
                  <a:lnTo>
                    <a:pt x="3352847" y="142840"/>
                  </a:lnTo>
                  <a:lnTo>
                    <a:pt x="3317126" y="114491"/>
                  </a:lnTo>
                  <a:lnTo>
                    <a:pt x="3279252" y="88904"/>
                  </a:lnTo>
                  <a:lnTo>
                    <a:pt x="3239380" y="66234"/>
                  </a:lnTo>
                  <a:lnTo>
                    <a:pt x="3197661" y="46632"/>
                  </a:lnTo>
                  <a:lnTo>
                    <a:pt x="3154249" y="30252"/>
                  </a:lnTo>
                  <a:lnTo>
                    <a:pt x="3109296" y="17246"/>
                  </a:lnTo>
                  <a:lnTo>
                    <a:pt x="3062955" y="7766"/>
                  </a:lnTo>
                  <a:lnTo>
                    <a:pt x="3015378" y="1967"/>
                  </a:lnTo>
                  <a:lnTo>
                    <a:pt x="296672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0" y="593344"/>
                  </a:moveTo>
                  <a:lnTo>
                    <a:pt x="1966" y="544685"/>
                  </a:lnTo>
                  <a:lnTo>
                    <a:pt x="7766" y="497108"/>
                  </a:lnTo>
                  <a:lnTo>
                    <a:pt x="17244" y="450767"/>
                  </a:lnTo>
                  <a:lnTo>
                    <a:pt x="30250" y="405814"/>
                  </a:lnTo>
                  <a:lnTo>
                    <a:pt x="46629" y="362402"/>
                  </a:lnTo>
                  <a:lnTo>
                    <a:pt x="66230" y="320683"/>
                  </a:lnTo>
                  <a:lnTo>
                    <a:pt x="88899" y="280811"/>
                  </a:lnTo>
                  <a:lnTo>
                    <a:pt x="114484" y="242937"/>
                  </a:lnTo>
                  <a:lnTo>
                    <a:pt x="142832" y="207216"/>
                  </a:lnTo>
                  <a:lnTo>
                    <a:pt x="173791" y="173799"/>
                  </a:lnTo>
                  <a:lnTo>
                    <a:pt x="207208" y="142840"/>
                  </a:lnTo>
                  <a:lnTo>
                    <a:pt x="242929" y="114491"/>
                  </a:lnTo>
                  <a:lnTo>
                    <a:pt x="280803" y="88904"/>
                  </a:lnTo>
                  <a:lnTo>
                    <a:pt x="320676" y="66234"/>
                  </a:lnTo>
                  <a:lnTo>
                    <a:pt x="362397" y="46632"/>
                  </a:lnTo>
                  <a:lnTo>
                    <a:pt x="405811" y="30252"/>
                  </a:lnTo>
                  <a:lnTo>
                    <a:pt x="450767" y="17246"/>
                  </a:lnTo>
                  <a:lnTo>
                    <a:pt x="497112" y="7766"/>
                  </a:lnTo>
                  <a:lnTo>
                    <a:pt x="544692" y="1967"/>
                  </a:lnTo>
                  <a:lnTo>
                    <a:pt x="593356" y="0"/>
                  </a:lnTo>
                  <a:lnTo>
                    <a:pt x="2966720" y="0"/>
                  </a:lnTo>
                  <a:lnTo>
                    <a:pt x="3015378" y="1967"/>
                  </a:lnTo>
                  <a:lnTo>
                    <a:pt x="3062955" y="7766"/>
                  </a:lnTo>
                  <a:lnTo>
                    <a:pt x="3109296" y="17246"/>
                  </a:lnTo>
                  <a:lnTo>
                    <a:pt x="3154249" y="30252"/>
                  </a:lnTo>
                  <a:lnTo>
                    <a:pt x="3197661" y="46632"/>
                  </a:lnTo>
                  <a:lnTo>
                    <a:pt x="3239380" y="66234"/>
                  </a:lnTo>
                  <a:lnTo>
                    <a:pt x="3279252" y="88904"/>
                  </a:lnTo>
                  <a:lnTo>
                    <a:pt x="3317126" y="114491"/>
                  </a:lnTo>
                  <a:lnTo>
                    <a:pt x="3352847" y="142840"/>
                  </a:lnTo>
                  <a:lnTo>
                    <a:pt x="3386264" y="173799"/>
                  </a:lnTo>
                  <a:lnTo>
                    <a:pt x="3417223" y="207216"/>
                  </a:lnTo>
                  <a:lnTo>
                    <a:pt x="3445572" y="242937"/>
                  </a:lnTo>
                  <a:lnTo>
                    <a:pt x="3471159" y="280811"/>
                  </a:lnTo>
                  <a:lnTo>
                    <a:pt x="3493829" y="320683"/>
                  </a:lnTo>
                  <a:lnTo>
                    <a:pt x="3513431" y="362402"/>
                  </a:lnTo>
                  <a:lnTo>
                    <a:pt x="3529811" y="405814"/>
                  </a:lnTo>
                  <a:lnTo>
                    <a:pt x="3542817" y="450767"/>
                  </a:lnTo>
                  <a:lnTo>
                    <a:pt x="3552297" y="497108"/>
                  </a:lnTo>
                  <a:lnTo>
                    <a:pt x="3558096" y="544685"/>
                  </a:lnTo>
                  <a:lnTo>
                    <a:pt x="3560064" y="593344"/>
                  </a:lnTo>
                  <a:lnTo>
                    <a:pt x="3560064" y="6078715"/>
                  </a:lnTo>
                  <a:lnTo>
                    <a:pt x="3558096" y="6127379"/>
                  </a:lnTo>
                  <a:lnTo>
                    <a:pt x="3552297" y="6174959"/>
                  </a:lnTo>
                  <a:lnTo>
                    <a:pt x="3542817" y="6221304"/>
                  </a:lnTo>
                  <a:lnTo>
                    <a:pt x="3529811" y="6266260"/>
                  </a:lnTo>
                  <a:lnTo>
                    <a:pt x="3513431" y="6309674"/>
                  </a:lnTo>
                  <a:lnTo>
                    <a:pt x="3493829" y="6351395"/>
                  </a:lnTo>
                  <a:lnTo>
                    <a:pt x="3471159" y="6391268"/>
                  </a:lnTo>
                  <a:lnTo>
                    <a:pt x="3445572" y="6429142"/>
                  </a:lnTo>
                  <a:lnTo>
                    <a:pt x="3417223" y="6464863"/>
                  </a:lnTo>
                  <a:lnTo>
                    <a:pt x="3386264" y="6498280"/>
                  </a:lnTo>
                  <a:lnTo>
                    <a:pt x="3352847" y="6529239"/>
                  </a:lnTo>
                  <a:lnTo>
                    <a:pt x="3317126" y="6557587"/>
                  </a:lnTo>
                  <a:lnTo>
                    <a:pt x="3279252" y="6583172"/>
                  </a:lnTo>
                  <a:lnTo>
                    <a:pt x="3239380" y="6605841"/>
                  </a:lnTo>
                  <a:lnTo>
                    <a:pt x="3197661" y="6625442"/>
                  </a:lnTo>
                  <a:lnTo>
                    <a:pt x="3154249" y="6641821"/>
                  </a:lnTo>
                  <a:lnTo>
                    <a:pt x="3109296" y="6654827"/>
                  </a:lnTo>
                  <a:lnTo>
                    <a:pt x="3062955" y="6664305"/>
                  </a:lnTo>
                  <a:lnTo>
                    <a:pt x="3015378" y="6670105"/>
                  </a:lnTo>
                  <a:lnTo>
                    <a:pt x="2966720" y="6672072"/>
                  </a:lnTo>
                  <a:lnTo>
                    <a:pt x="593356" y="6672072"/>
                  </a:lnTo>
                  <a:lnTo>
                    <a:pt x="544692" y="6670105"/>
                  </a:lnTo>
                  <a:lnTo>
                    <a:pt x="497112" y="6664305"/>
                  </a:lnTo>
                  <a:lnTo>
                    <a:pt x="450767" y="6654827"/>
                  </a:lnTo>
                  <a:lnTo>
                    <a:pt x="405811" y="6641821"/>
                  </a:lnTo>
                  <a:lnTo>
                    <a:pt x="362397" y="6625442"/>
                  </a:lnTo>
                  <a:lnTo>
                    <a:pt x="320676" y="6605841"/>
                  </a:lnTo>
                  <a:lnTo>
                    <a:pt x="280803" y="6583172"/>
                  </a:lnTo>
                  <a:lnTo>
                    <a:pt x="242929" y="6557587"/>
                  </a:lnTo>
                  <a:lnTo>
                    <a:pt x="207208" y="6529239"/>
                  </a:lnTo>
                  <a:lnTo>
                    <a:pt x="173791" y="6498280"/>
                  </a:lnTo>
                  <a:lnTo>
                    <a:pt x="142832" y="6464863"/>
                  </a:lnTo>
                  <a:lnTo>
                    <a:pt x="114484" y="6429142"/>
                  </a:lnTo>
                  <a:lnTo>
                    <a:pt x="88899" y="6391268"/>
                  </a:lnTo>
                  <a:lnTo>
                    <a:pt x="66230" y="6351395"/>
                  </a:lnTo>
                  <a:lnTo>
                    <a:pt x="46629" y="6309674"/>
                  </a:lnTo>
                  <a:lnTo>
                    <a:pt x="30250" y="6266260"/>
                  </a:lnTo>
                  <a:lnTo>
                    <a:pt x="17244" y="6221304"/>
                  </a:lnTo>
                  <a:lnTo>
                    <a:pt x="7766" y="6174959"/>
                  </a:lnTo>
                  <a:lnTo>
                    <a:pt x="1966" y="6127379"/>
                  </a:lnTo>
                  <a:lnTo>
                    <a:pt x="0" y="6078715"/>
                  </a:lnTo>
                  <a:lnTo>
                    <a:pt x="0" y="59334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159" y="4806695"/>
              <a:ext cx="2776855" cy="646430"/>
            </a:xfrm>
            <a:custGeom>
              <a:avLst/>
              <a:gdLst/>
              <a:ahLst/>
              <a:cxnLst/>
              <a:rect l="l" t="t" r="r" b="b"/>
              <a:pathLst>
                <a:path w="2776854" h="646429">
                  <a:moveTo>
                    <a:pt x="277672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2776728" y="646175"/>
                  </a:lnTo>
                  <a:lnTo>
                    <a:pt x="277672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6440" y="4826254"/>
            <a:ext cx="23634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управлять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своими</a:t>
            </a:r>
            <a:endParaRPr sz="18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эмоциями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5995" y="1870201"/>
            <a:ext cx="2175510" cy="2654300"/>
          </a:xfrm>
          <a:custGeom>
            <a:avLst/>
            <a:gdLst/>
            <a:ahLst/>
            <a:cxnLst/>
            <a:rect l="l" t="t" r="r" b="b"/>
            <a:pathLst>
              <a:path w="2175510" h="2654300">
                <a:moveTo>
                  <a:pt x="1105382" y="0"/>
                </a:moveTo>
                <a:lnTo>
                  <a:pt x="1045369" y="635"/>
                </a:lnTo>
                <a:lnTo>
                  <a:pt x="987569" y="2540"/>
                </a:lnTo>
                <a:lnTo>
                  <a:pt x="931981" y="5716"/>
                </a:lnTo>
                <a:lnTo>
                  <a:pt x="878607" y="10164"/>
                </a:lnTo>
                <a:lnTo>
                  <a:pt x="827446" y="15884"/>
                </a:lnTo>
                <a:lnTo>
                  <a:pt x="778500" y="22875"/>
                </a:lnTo>
                <a:lnTo>
                  <a:pt x="731768" y="31140"/>
                </a:lnTo>
                <a:lnTo>
                  <a:pt x="687251" y="40677"/>
                </a:lnTo>
                <a:lnTo>
                  <a:pt x="644950" y="51488"/>
                </a:lnTo>
                <a:lnTo>
                  <a:pt x="604864" y="63573"/>
                </a:lnTo>
                <a:lnTo>
                  <a:pt x="566995" y="76932"/>
                </a:lnTo>
                <a:lnTo>
                  <a:pt x="531342" y="91567"/>
                </a:lnTo>
                <a:lnTo>
                  <a:pt x="480954" y="115766"/>
                </a:lnTo>
                <a:lnTo>
                  <a:pt x="433487" y="142458"/>
                </a:lnTo>
                <a:lnTo>
                  <a:pt x="388941" y="171643"/>
                </a:lnTo>
                <a:lnTo>
                  <a:pt x="347318" y="203327"/>
                </a:lnTo>
                <a:lnTo>
                  <a:pt x="308615" y="237510"/>
                </a:lnTo>
                <a:lnTo>
                  <a:pt x="272833" y="274196"/>
                </a:lnTo>
                <a:lnTo>
                  <a:pt x="239972" y="313389"/>
                </a:lnTo>
                <a:lnTo>
                  <a:pt x="210032" y="355092"/>
                </a:lnTo>
                <a:lnTo>
                  <a:pt x="187960" y="390768"/>
                </a:lnTo>
                <a:lnTo>
                  <a:pt x="167313" y="429141"/>
                </a:lnTo>
                <a:lnTo>
                  <a:pt x="148089" y="470208"/>
                </a:lnTo>
                <a:lnTo>
                  <a:pt x="130290" y="513967"/>
                </a:lnTo>
                <a:lnTo>
                  <a:pt x="113914" y="560419"/>
                </a:lnTo>
                <a:lnTo>
                  <a:pt x="98962" y="609560"/>
                </a:lnTo>
                <a:lnTo>
                  <a:pt x="85434" y="661389"/>
                </a:lnTo>
                <a:lnTo>
                  <a:pt x="73329" y="715906"/>
                </a:lnTo>
                <a:lnTo>
                  <a:pt x="62648" y="773107"/>
                </a:lnTo>
                <a:lnTo>
                  <a:pt x="53390" y="832993"/>
                </a:lnTo>
                <a:lnTo>
                  <a:pt x="779627" y="891667"/>
                </a:lnTo>
                <a:lnTo>
                  <a:pt x="789463" y="831360"/>
                </a:lnTo>
                <a:lnTo>
                  <a:pt x="801660" y="776496"/>
                </a:lnTo>
                <a:lnTo>
                  <a:pt x="816216" y="727075"/>
                </a:lnTo>
                <a:lnTo>
                  <a:pt x="833130" y="683096"/>
                </a:lnTo>
                <a:lnTo>
                  <a:pt x="852398" y="644561"/>
                </a:lnTo>
                <a:lnTo>
                  <a:pt x="874020" y="611468"/>
                </a:lnTo>
                <a:lnTo>
                  <a:pt x="935285" y="552409"/>
                </a:lnTo>
                <a:lnTo>
                  <a:pt x="976615" y="527979"/>
                </a:lnTo>
                <a:lnTo>
                  <a:pt x="1021993" y="510529"/>
                </a:lnTo>
                <a:lnTo>
                  <a:pt x="1071430" y="500059"/>
                </a:lnTo>
                <a:lnTo>
                  <a:pt x="1124940" y="496570"/>
                </a:lnTo>
                <a:lnTo>
                  <a:pt x="1176530" y="499953"/>
                </a:lnTo>
                <a:lnTo>
                  <a:pt x="1224474" y="510103"/>
                </a:lnTo>
                <a:lnTo>
                  <a:pt x="1268784" y="527019"/>
                </a:lnTo>
                <a:lnTo>
                  <a:pt x="1309474" y="550702"/>
                </a:lnTo>
                <a:lnTo>
                  <a:pt x="1346555" y="581151"/>
                </a:lnTo>
                <a:lnTo>
                  <a:pt x="1378301" y="616358"/>
                </a:lnTo>
                <a:lnTo>
                  <a:pt x="1402982" y="654320"/>
                </a:lnTo>
                <a:lnTo>
                  <a:pt x="1420603" y="695049"/>
                </a:lnTo>
                <a:lnTo>
                  <a:pt x="1431172" y="738558"/>
                </a:lnTo>
                <a:lnTo>
                  <a:pt x="1434693" y="784860"/>
                </a:lnTo>
                <a:lnTo>
                  <a:pt x="1431128" y="829544"/>
                </a:lnTo>
                <a:lnTo>
                  <a:pt x="1420437" y="875210"/>
                </a:lnTo>
                <a:lnTo>
                  <a:pt x="1402625" y="921864"/>
                </a:lnTo>
                <a:lnTo>
                  <a:pt x="1377700" y="969511"/>
                </a:lnTo>
                <a:lnTo>
                  <a:pt x="1345666" y="1018159"/>
                </a:lnTo>
                <a:lnTo>
                  <a:pt x="1305721" y="1066548"/>
                </a:lnTo>
                <a:lnTo>
                  <a:pt x="1250586" y="1122490"/>
                </a:lnTo>
                <a:lnTo>
                  <a:pt x="1217323" y="1153291"/>
                </a:lnTo>
                <a:lnTo>
                  <a:pt x="1180262" y="1185979"/>
                </a:lnTo>
                <a:lnTo>
                  <a:pt x="1139403" y="1220553"/>
                </a:lnTo>
                <a:lnTo>
                  <a:pt x="1094748" y="1257012"/>
                </a:lnTo>
                <a:lnTo>
                  <a:pt x="1046295" y="1295356"/>
                </a:lnTo>
                <a:lnTo>
                  <a:pt x="994044" y="1335584"/>
                </a:lnTo>
                <a:lnTo>
                  <a:pt x="884031" y="1418059"/>
                </a:lnTo>
                <a:lnTo>
                  <a:pt x="831902" y="1457857"/>
                </a:lnTo>
                <a:lnTo>
                  <a:pt x="781611" y="1497090"/>
                </a:lnTo>
                <a:lnTo>
                  <a:pt x="733158" y="1535757"/>
                </a:lnTo>
                <a:lnTo>
                  <a:pt x="686542" y="1573858"/>
                </a:lnTo>
                <a:lnTo>
                  <a:pt x="641764" y="1611393"/>
                </a:lnTo>
                <a:lnTo>
                  <a:pt x="598823" y="1648363"/>
                </a:lnTo>
                <a:lnTo>
                  <a:pt x="557721" y="1684767"/>
                </a:lnTo>
                <a:lnTo>
                  <a:pt x="518457" y="1720605"/>
                </a:lnTo>
                <a:lnTo>
                  <a:pt x="481031" y="1755878"/>
                </a:lnTo>
                <a:lnTo>
                  <a:pt x="445444" y="1790584"/>
                </a:lnTo>
                <a:lnTo>
                  <a:pt x="411695" y="1824726"/>
                </a:lnTo>
                <a:lnTo>
                  <a:pt x="379786" y="1858301"/>
                </a:lnTo>
                <a:lnTo>
                  <a:pt x="349715" y="1891311"/>
                </a:lnTo>
                <a:lnTo>
                  <a:pt x="321483" y="1923755"/>
                </a:lnTo>
                <a:lnTo>
                  <a:pt x="295090" y="1955633"/>
                </a:lnTo>
                <a:lnTo>
                  <a:pt x="270537" y="1986946"/>
                </a:lnTo>
                <a:lnTo>
                  <a:pt x="247823" y="2017693"/>
                </a:lnTo>
                <a:lnTo>
                  <a:pt x="198682" y="2091771"/>
                </a:lnTo>
                <a:lnTo>
                  <a:pt x="172218" y="2136122"/>
                </a:lnTo>
                <a:lnTo>
                  <a:pt x="147555" y="2180928"/>
                </a:lnTo>
                <a:lnTo>
                  <a:pt x="124694" y="2226188"/>
                </a:lnTo>
                <a:lnTo>
                  <a:pt x="103634" y="2271902"/>
                </a:lnTo>
                <a:lnTo>
                  <a:pt x="84375" y="2318070"/>
                </a:lnTo>
                <a:lnTo>
                  <a:pt x="66918" y="2364691"/>
                </a:lnTo>
                <a:lnTo>
                  <a:pt x="51262" y="2411765"/>
                </a:lnTo>
                <a:lnTo>
                  <a:pt x="37408" y="2459292"/>
                </a:lnTo>
                <a:lnTo>
                  <a:pt x="25354" y="2507271"/>
                </a:lnTo>
                <a:lnTo>
                  <a:pt x="15102" y="2555702"/>
                </a:lnTo>
                <a:lnTo>
                  <a:pt x="6650" y="2604585"/>
                </a:lnTo>
                <a:lnTo>
                  <a:pt x="0" y="2653919"/>
                </a:lnTo>
                <a:lnTo>
                  <a:pt x="2175103" y="2653919"/>
                </a:lnTo>
                <a:lnTo>
                  <a:pt x="2175103" y="2062988"/>
                </a:lnTo>
                <a:lnTo>
                  <a:pt x="1043025" y="2062988"/>
                </a:lnTo>
                <a:lnTo>
                  <a:pt x="1081904" y="2025314"/>
                </a:lnTo>
                <a:lnTo>
                  <a:pt x="1118693" y="1990628"/>
                </a:lnTo>
                <a:lnTo>
                  <a:pt x="1153402" y="1958929"/>
                </a:lnTo>
                <a:lnTo>
                  <a:pt x="1186045" y="1930217"/>
                </a:lnTo>
                <a:lnTo>
                  <a:pt x="1216634" y="1904492"/>
                </a:lnTo>
                <a:lnTo>
                  <a:pt x="1270692" y="1862550"/>
                </a:lnTo>
                <a:lnTo>
                  <a:pt x="1306591" y="1836005"/>
                </a:lnTo>
                <a:lnTo>
                  <a:pt x="1348406" y="1805743"/>
                </a:lnTo>
                <a:lnTo>
                  <a:pt x="1396139" y="1771764"/>
                </a:lnTo>
                <a:lnTo>
                  <a:pt x="1449793" y="1734068"/>
                </a:lnTo>
                <a:lnTo>
                  <a:pt x="1509369" y="1692656"/>
                </a:lnTo>
                <a:lnTo>
                  <a:pt x="1560859" y="1655753"/>
                </a:lnTo>
                <a:lnTo>
                  <a:pt x="1610009" y="1619286"/>
                </a:lnTo>
                <a:lnTo>
                  <a:pt x="1656820" y="1583254"/>
                </a:lnTo>
                <a:lnTo>
                  <a:pt x="1701293" y="1547658"/>
                </a:lnTo>
                <a:lnTo>
                  <a:pt x="1743429" y="1512497"/>
                </a:lnTo>
                <a:lnTo>
                  <a:pt x="1783229" y="1477771"/>
                </a:lnTo>
                <a:lnTo>
                  <a:pt x="1820694" y="1443481"/>
                </a:lnTo>
                <a:lnTo>
                  <a:pt x="1855824" y="1409627"/>
                </a:lnTo>
                <a:lnTo>
                  <a:pt x="1888620" y="1376208"/>
                </a:lnTo>
                <a:lnTo>
                  <a:pt x="1919083" y="1343224"/>
                </a:lnTo>
                <a:lnTo>
                  <a:pt x="1947214" y="1310676"/>
                </a:lnTo>
                <a:lnTo>
                  <a:pt x="1973014" y="1278563"/>
                </a:lnTo>
                <a:lnTo>
                  <a:pt x="1996483" y="1246886"/>
                </a:lnTo>
                <a:lnTo>
                  <a:pt x="2044156" y="1171996"/>
                </a:lnTo>
                <a:lnTo>
                  <a:pt x="2067899" y="1127922"/>
                </a:lnTo>
                <a:lnTo>
                  <a:pt x="2088851" y="1083421"/>
                </a:lnTo>
                <a:lnTo>
                  <a:pt x="2107013" y="1038494"/>
                </a:lnTo>
                <a:lnTo>
                  <a:pt x="2122382" y="993139"/>
                </a:lnTo>
                <a:lnTo>
                  <a:pt x="2134959" y="947359"/>
                </a:lnTo>
                <a:lnTo>
                  <a:pt x="2144742" y="901151"/>
                </a:lnTo>
                <a:lnTo>
                  <a:pt x="2151731" y="854516"/>
                </a:lnTo>
                <a:lnTo>
                  <a:pt x="2155925" y="807455"/>
                </a:lnTo>
                <a:lnTo>
                  <a:pt x="2157323" y="759968"/>
                </a:lnTo>
                <a:lnTo>
                  <a:pt x="2155818" y="710678"/>
                </a:lnTo>
                <a:lnTo>
                  <a:pt x="2151302" y="662461"/>
                </a:lnTo>
                <a:lnTo>
                  <a:pt x="2143776" y="615319"/>
                </a:lnTo>
                <a:lnTo>
                  <a:pt x="2133240" y="569253"/>
                </a:lnTo>
                <a:lnTo>
                  <a:pt x="2119693" y="524263"/>
                </a:lnTo>
                <a:lnTo>
                  <a:pt x="2103136" y="480351"/>
                </a:lnTo>
                <a:lnTo>
                  <a:pt x="2083569" y="437518"/>
                </a:lnTo>
                <a:lnTo>
                  <a:pt x="2060991" y="395764"/>
                </a:lnTo>
                <a:lnTo>
                  <a:pt x="2035403" y="355092"/>
                </a:lnTo>
                <a:lnTo>
                  <a:pt x="2007190" y="316074"/>
                </a:lnTo>
                <a:lnTo>
                  <a:pt x="1976737" y="279370"/>
                </a:lnTo>
                <a:lnTo>
                  <a:pt x="1944043" y="244978"/>
                </a:lnTo>
                <a:lnTo>
                  <a:pt x="1909107" y="212897"/>
                </a:lnTo>
                <a:lnTo>
                  <a:pt x="1871928" y="183126"/>
                </a:lnTo>
                <a:lnTo>
                  <a:pt x="1832504" y="155664"/>
                </a:lnTo>
                <a:lnTo>
                  <a:pt x="1790835" y="130510"/>
                </a:lnTo>
                <a:lnTo>
                  <a:pt x="1746920" y="107663"/>
                </a:lnTo>
                <a:lnTo>
                  <a:pt x="1700758" y="87122"/>
                </a:lnTo>
                <a:lnTo>
                  <a:pt x="1664142" y="73215"/>
                </a:lnTo>
                <a:lnTo>
                  <a:pt x="1625162" y="60516"/>
                </a:lnTo>
                <a:lnTo>
                  <a:pt x="1583817" y="49023"/>
                </a:lnTo>
                <a:lnTo>
                  <a:pt x="1540108" y="38739"/>
                </a:lnTo>
                <a:lnTo>
                  <a:pt x="1494035" y="29663"/>
                </a:lnTo>
                <a:lnTo>
                  <a:pt x="1445599" y="21796"/>
                </a:lnTo>
                <a:lnTo>
                  <a:pt x="1394801" y="15138"/>
                </a:lnTo>
                <a:lnTo>
                  <a:pt x="1341640" y="9689"/>
                </a:lnTo>
                <a:lnTo>
                  <a:pt x="1286117" y="5451"/>
                </a:lnTo>
                <a:lnTo>
                  <a:pt x="1228233" y="2422"/>
                </a:lnTo>
                <a:lnTo>
                  <a:pt x="1167988" y="605"/>
                </a:lnTo>
                <a:lnTo>
                  <a:pt x="1105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67453" y="2064258"/>
            <a:ext cx="176911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Самоконтроль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Открытость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Инициативность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Воля </a:t>
            </a:r>
            <a:r>
              <a:rPr sz="1800" spc="-114" dirty="0">
                <a:solidFill>
                  <a:srgbClr val="0C2244"/>
                </a:solidFill>
                <a:latin typeface="Microsoft Sans Serif"/>
                <a:cs typeface="Microsoft Sans Serif"/>
              </a:rPr>
              <a:t>к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победе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Адаптивность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67453" y="4808601"/>
            <a:ext cx="1106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Оптимизм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65" y="91185"/>
            <a:ext cx="3573145" cy="6685280"/>
            <a:chOff x="121665" y="91185"/>
            <a:chExt cx="3573145" cy="6685280"/>
          </a:xfrm>
        </p:grpSpPr>
        <p:sp>
          <p:nvSpPr>
            <p:cNvPr id="3" name="object 3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2966720" y="0"/>
                  </a:moveTo>
                  <a:lnTo>
                    <a:pt x="593356" y="0"/>
                  </a:lnTo>
                  <a:lnTo>
                    <a:pt x="544692" y="1967"/>
                  </a:lnTo>
                  <a:lnTo>
                    <a:pt x="497112" y="7766"/>
                  </a:lnTo>
                  <a:lnTo>
                    <a:pt x="450767" y="17246"/>
                  </a:lnTo>
                  <a:lnTo>
                    <a:pt x="405811" y="30252"/>
                  </a:lnTo>
                  <a:lnTo>
                    <a:pt x="362397" y="46632"/>
                  </a:lnTo>
                  <a:lnTo>
                    <a:pt x="320676" y="66234"/>
                  </a:lnTo>
                  <a:lnTo>
                    <a:pt x="280803" y="88904"/>
                  </a:lnTo>
                  <a:lnTo>
                    <a:pt x="242929" y="114491"/>
                  </a:lnTo>
                  <a:lnTo>
                    <a:pt x="207208" y="142840"/>
                  </a:lnTo>
                  <a:lnTo>
                    <a:pt x="173791" y="173799"/>
                  </a:lnTo>
                  <a:lnTo>
                    <a:pt x="142832" y="207216"/>
                  </a:lnTo>
                  <a:lnTo>
                    <a:pt x="114484" y="242937"/>
                  </a:lnTo>
                  <a:lnTo>
                    <a:pt x="88899" y="280811"/>
                  </a:lnTo>
                  <a:lnTo>
                    <a:pt x="66230" y="320683"/>
                  </a:lnTo>
                  <a:lnTo>
                    <a:pt x="46629" y="362402"/>
                  </a:lnTo>
                  <a:lnTo>
                    <a:pt x="30250" y="405814"/>
                  </a:lnTo>
                  <a:lnTo>
                    <a:pt x="17244" y="450767"/>
                  </a:lnTo>
                  <a:lnTo>
                    <a:pt x="7766" y="497108"/>
                  </a:lnTo>
                  <a:lnTo>
                    <a:pt x="1966" y="544685"/>
                  </a:lnTo>
                  <a:lnTo>
                    <a:pt x="0" y="593344"/>
                  </a:lnTo>
                  <a:lnTo>
                    <a:pt x="0" y="6078715"/>
                  </a:lnTo>
                  <a:lnTo>
                    <a:pt x="1966" y="6127379"/>
                  </a:lnTo>
                  <a:lnTo>
                    <a:pt x="7766" y="6174959"/>
                  </a:lnTo>
                  <a:lnTo>
                    <a:pt x="17244" y="6221304"/>
                  </a:lnTo>
                  <a:lnTo>
                    <a:pt x="30250" y="6266260"/>
                  </a:lnTo>
                  <a:lnTo>
                    <a:pt x="46629" y="6309674"/>
                  </a:lnTo>
                  <a:lnTo>
                    <a:pt x="66230" y="6351395"/>
                  </a:lnTo>
                  <a:lnTo>
                    <a:pt x="88899" y="6391268"/>
                  </a:lnTo>
                  <a:lnTo>
                    <a:pt x="114484" y="6429142"/>
                  </a:lnTo>
                  <a:lnTo>
                    <a:pt x="142832" y="6464863"/>
                  </a:lnTo>
                  <a:lnTo>
                    <a:pt x="173791" y="6498280"/>
                  </a:lnTo>
                  <a:lnTo>
                    <a:pt x="207208" y="6529239"/>
                  </a:lnTo>
                  <a:lnTo>
                    <a:pt x="242929" y="6557587"/>
                  </a:lnTo>
                  <a:lnTo>
                    <a:pt x="280803" y="6583172"/>
                  </a:lnTo>
                  <a:lnTo>
                    <a:pt x="320676" y="6605841"/>
                  </a:lnTo>
                  <a:lnTo>
                    <a:pt x="362397" y="6625442"/>
                  </a:lnTo>
                  <a:lnTo>
                    <a:pt x="405811" y="6641821"/>
                  </a:lnTo>
                  <a:lnTo>
                    <a:pt x="450767" y="6654827"/>
                  </a:lnTo>
                  <a:lnTo>
                    <a:pt x="497112" y="6664305"/>
                  </a:lnTo>
                  <a:lnTo>
                    <a:pt x="544692" y="6670105"/>
                  </a:lnTo>
                  <a:lnTo>
                    <a:pt x="593356" y="6672072"/>
                  </a:lnTo>
                  <a:lnTo>
                    <a:pt x="2966720" y="6672072"/>
                  </a:lnTo>
                  <a:lnTo>
                    <a:pt x="3015378" y="6670105"/>
                  </a:lnTo>
                  <a:lnTo>
                    <a:pt x="3062955" y="6664305"/>
                  </a:lnTo>
                  <a:lnTo>
                    <a:pt x="3109296" y="6654827"/>
                  </a:lnTo>
                  <a:lnTo>
                    <a:pt x="3154249" y="6641821"/>
                  </a:lnTo>
                  <a:lnTo>
                    <a:pt x="3197661" y="6625442"/>
                  </a:lnTo>
                  <a:lnTo>
                    <a:pt x="3239380" y="6605841"/>
                  </a:lnTo>
                  <a:lnTo>
                    <a:pt x="3279252" y="6583172"/>
                  </a:lnTo>
                  <a:lnTo>
                    <a:pt x="3317126" y="6557587"/>
                  </a:lnTo>
                  <a:lnTo>
                    <a:pt x="3352847" y="6529239"/>
                  </a:lnTo>
                  <a:lnTo>
                    <a:pt x="3386264" y="6498280"/>
                  </a:lnTo>
                  <a:lnTo>
                    <a:pt x="3417223" y="6464863"/>
                  </a:lnTo>
                  <a:lnTo>
                    <a:pt x="3445572" y="6429142"/>
                  </a:lnTo>
                  <a:lnTo>
                    <a:pt x="3471159" y="6391268"/>
                  </a:lnTo>
                  <a:lnTo>
                    <a:pt x="3493829" y="6351395"/>
                  </a:lnTo>
                  <a:lnTo>
                    <a:pt x="3513431" y="6309674"/>
                  </a:lnTo>
                  <a:lnTo>
                    <a:pt x="3529811" y="6266260"/>
                  </a:lnTo>
                  <a:lnTo>
                    <a:pt x="3542817" y="6221304"/>
                  </a:lnTo>
                  <a:lnTo>
                    <a:pt x="3552297" y="6174959"/>
                  </a:lnTo>
                  <a:lnTo>
                    <a:pt x="3558096" y="6127379"/>
                  </a:lnTo>
                  <a:lnTo>
                    <a:pt x="3560064" y="6078715"/>
                  </a:lnTo>
                  <a:lnTo>
                    <a:pt x="3560064" y="593344"/>
                  </a:lnTo>
                  <a:lnTo>
                    <a:pt x="3558096" y="544685"/>
                  </a:lnTo>
                  <a:lnTo>
                    <a:pt x="3552297" y="497108"/>
                  </a:lnTo>
                  <a:lnTo>
                    <a:pt x="3542817" y="450767"/>
                  </a:lnTo>
                  <a:lnTo>
                    <a:pt x="3529811" y="405814"/>
                  </a:lnTo>
                  <a:lnTo>
                    <a:pt x="3513431" y="362402"/>
                  </a:lnTo>
                  <a:lnTo>
                    <a:pt x="3493829" y="320683"/>
                  </a:lnTo>
                  <a:lnTo>
                    <a:pt x="3471159" y="280811"/>
                  </a:lnTo>
                  <a:lnTo>
                    <a:pt x="3445572" y="242937"/>
                  </a:lnTo>
                  <a:lnTo>
                    <a:pt x="3417223" y="207216"/>
                  </a:lnTo>
                  <a:lnTo>
                    <a:pt x="3386264" y="173799"/>
                  </a:lnTo>
                  <a:lnTo>
                    <a:pt x="3352847" y="142840"/>
                  </a:lnTo>
                  <a:lnTo>
                    <a:pt x="3317126" y="114491"/>
                  </a:lnTo>
                  <a:lnTo>
                    <a:pt x="3279252" y="88904"/>
                  </a:lnTo>
                  <a:lnTo>
                    <a:pt x="3239380" y="66234"/>
                  </a:lnTo>
                  <a:lnTo>
                    <a:pt x="3197661" y="46632"/>
                  </a:lnTo>
                  <a:lnTo>
                    <a:pt x="3154249" y="30252"/>
                  </a:lnTo>
                  <a:lnTo>
                    <a:pt x="3109296" y="17246"/>
                  </a:lnTo>
                  <a:lnTo>
                    <a:pt x="3062955" y="7766"/>
                  </a:lnTo>
                  <a:lnTo>
                    <a:pt x="3015378" y="1967"/>
                  </a:lnTo>
                  <a:lnTo>
                    <a:pt x="296672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0" y="593344"/>
                  </a:moveTo>
                  <a:lnTo>
                    <a:pt x="1966" y="544685"/>
                  </a:lnTo>
                  <a:lnTo>
                    <a:pt x="7766" y="497108"/>
                  </a:lnTo>
                  <a:lnTo>
                    <a:pt x="17244" y="450767"/>
                  </a:lnTo>
                  <a:lnTo>
                    <a:pt x="30250" y="405814"/>
                  </a:lnTo>
                  <a:lnTo>
                    <a:pt x="46629" y="362402"/>
                  </a:lnTo>
                  <a:lnTo>
                    <a:pt x="66230" y="320683"/>
                  </a:lnTo>
                  <a:lnTo>
                    <a:pt x="88899" y="280811"/>
                  </a:lnTo>
                  <a:lnTo>
                    <a:pt x="114484" y="242937"/>
                  </a:lnTo>
                  <a:lnTo>
                    <a:pt x="142832" y="207216"/>
                  </a:lnTo>
                  <a:lnTo>
                    <a:pt x="173791" y="173799"/>
                  </a:lnTo>
                  <a:lnTo>
                    <a:pt x="207208" y="142840"/>
                  </a:lnTo>
                  <a:lnTo>
                    <a:pt x="242929" y="114491"/>
                  </a:lnTo>
                  <a:lnTo>
                    <a:pt x="280803" y="88904"/>
                  </a:lnTo>
                  <a:lnTo>
                    <a:pt x="320676" y="66234"/>
                  </a:lnTo>
                  <a:lnTo>
                    <a:pt x="362397" y="46632"/>
                  </a:lnTo>
                  <a:lnTo>
                    <a:pt x="405811" y="30252"/>
                  </a:lnTo>
                  <a:lnTo>
                    <a:pt x="450767" y="17246"/>
                  </a:lnTo>
                  <a:lnTo>
                    <a:pt x="497112" y="7766"/>
                  </a:lnTo>
                  <a:lnTo>
                    <a:pt x="544692" y="1967"/>
                  </a:lnTo>
                  <a:lnTo>
                    <a:pt x="593356" y="0"/>
                  </a:lnTo>
                  <a:lnTo>
                    <a:pt x="2966720" y="0"/>
                  </a:lnTo>
                  <a:lnTo>
                    <a:pt x="3015378" y="1967"/>
                  </a:lnTo>
                  <a:lnTo>
                    <a:pt x="3062955" y="7766"/>
                  </a:lnTo>
                  <a:lnTo>
                    <a:pt x="3109296" y="17246"/>
                  </a:lnTo>
                  <a:lnTo>
                    <a:pt x="3154249" y="30252"/>
                  </a:lnTo>
                  <a:lnTo>
                    <a:pt x="3197661" y="46632"/>
                  </a:lnTo>
                  <a:lnTo>
                    <a:pt x="3239380" y="66234"/>
                  </a:lnTo>
                  <a:lnTo>
                    <a:pt x="3279252" y="88904"/>
                  </a:lnTo>
                  <a:lnTo>
                    <a:pt x="3317126" y="114491"/>
                  </a:lnTo>
                  <a:lnTo>
                    <a:pt x="3352847" y="142840"/>
                  </a:lnTo>
                  <a:lnTo>
                    <a:pt x="3386264" y="173799"/>
                  </a:lnTo>
                  <a:lnTo>
                    <a:pt x="3417223" y="207216"/>
                  </a:lnTo>
                  <a:lnTo>
                    <a:pt x="3445572" y="242937"/>
                  </a:lnTo>
                  <a:lnTo>
                    <a:pt x="3471159" y="280811"/>
                  </a:lnTo>
                  <a:lnTo>
                    <a:pt x="3493829" y="320683"/>
                  </a:lnTo>
                  <a:lnTo>
                    <a:pt x="3513431" y="362402"/>
                  </a:lnTo>
                  <a:lnTo>
                    <a:pt x="3529811" y="405814"/>
                  </a:lnTo>
                  <a:lnTo>
                    <a:pt x="3542817" y="450767"/>
                  </a:lnTo>
                  <a:lnTo>
                    <a:pt x="3552297" y="497108"/>
                  </a:lnTo>
                  <a:lnTo>
                    <a:pt x="3558096" y="544685"/>
                  </a:lnTo>
                  <a:lnTo>
                    <a:pt x="3560064" y="593344"/>
                  </a:lnTo>
                  <a:lnTo>
                    <a:pt x="3560064" y="6078715"/>
                  </a:lnTo>
                  <a:lnTo>
                    <a:pt x="3558096" y="6127379"/>
                  </a:lnTo>
                  <a:lnTo>
                    <a:pt x="3552297" y="6174959"/>
                  </a:lnTo>
                  <a:lnTo>
                    <a:pt x="3542817" y="6221304"/>
                  </a:lnTo>
                  <a:lnTo>
                    <a:pt x="3529811" y="6266260"/>
                  </a:lnTo>
                  <a:lnTo>
                    <a:pt x="3513431" y="6309674"/>
                  </a:lnTo>
                  <a:lnTo>
                    <a:pt x="3493829" y="6351395"/>
                  </a:lnTo>
                  <a:lnTo>
                    <a:pt x="3471159" y="6391268"/>
                  </a:lnTo>
                  <a:lnTo>
                    <a:pt x="3445572" y="6429142"/>
                  </a:lnTo>
                  <a:lnTo>
                    <a:pt x="3417223" y="6464863"/>
                  </a:lnTo>
                  <a:lnTo>
                    <a:pt x="3386264" y="6498280"/>
                  </a:lnTo>
                  <a:lnTo>
                    <a:pt x="3352847" y="6529239"/>
                  </a:lnTo>
                  <a:lnTo>
                    <a:pt x="3317126" y="6557587"/>
                  </a:lnTo>
                  <a:lnTo>
                    <a:pt x="3279252" y="6583172"/>
                  </a:lnTo>
                  <a:lnTo>
                    <a:pt x="3239380" y="6605841"/>
                  </a:lnTo>
                  <a:lnTo>
                    <a:pt x="3197661" y="6625442"/>
                  </a:lnTo>
                  <a:lnTo>
                    <a:pt x="3154249" y="6641821"/>
                  </a:lnTo>
                  <a:lnTo>
                    <a:pt x="3109296" y="6654827"/>
                  </a:lnTo>
                  <a:lnTo>
                    <a:pt x="3062955" y="6664305"/>
                  </a:lnTo>
                  <a:lnTo>
                    <a:pt x="3015378" y="6670105"/>
                  </a:lnTo>
                  <a:lnTo>
                    <a:pt x="2966720" y="6672072"/>
                  </a:lnTo>
                  <a:lnTo>
                    <a:pt x="593356" y="6672072"/>
                  </a:lnTo>
                  <a:lnTo>
                    <a:pt x="544692" y="6670105"/>
                  </a:lnTo>
                  <a:lnTo>
                    <a:pt x="497112" y="6664305"/>
                  </a:lnTo>
                  <a:lnTo>
                    <a:pt x="450767" y="6654827"/>
                  </a:lnTo>
                  <a:lnTo>
                    <a:pt x="405811" y="6641821"/>
                  </a:lnTo>
                  <a:lnTo>
                    <a:pt x="362397" y="6625442"/>
                  </a:lnTo>
                  <a:lnTo>
                    <a:pt x="320676" y="6605841"/>
                  </a:lnTo>
                  <a:lnTo>
                    <a:pt x="280803" y="6583172"/>
                  </a:lnTo>
                  <a:lnTo>
                    <a:pt x="242929" y="6557587"/>
                  </a:lnTo>
                  <a:lnTo>
                    <a:pt x="207208" y="6529239"/>
                  </a:lnTo>
                  <a:lnTo>
                    <a:pt x="173791" y="6498280"/>
                  </a:lnTo>
                  <a:lnTo>
                    <a:pt x="142832" y="6464863"/>
                  </a:lnTo>
                  <a:lnTo>
                    <a:pt x="114484" y="6429142"/>
                  </a:lnTo>
                  <a:lnTo>
                    <a:pt x="88899" y="6391268"/>
                  </a:lnTo>
                  <a:lnTo>
                    <a:pt x="66230" y="6351395"/>
                  </a:lnTo>
                  <a:lnTo>
                    <a:pt x="46629" y="6309674"/>
                  </a:lnTo>
                  <a:lnTo>
                    <a:pt x="30250" y="6266260"/>
                  </a:lnTo>
                  <a:lnTo>
                    <a:pt x="17244" y="6221304"/>
                  </a:lnTo>
                  <a:lnTo>
                    <a:pt x="7766" y="6174959"/>
                  </a:lnTo>
                  <a:lnTo>
                    <a:pt x="1966" y="6127379"/>
                  </a:lnTo>
                  <a:lnTo>
                    <a:pt x="0" y="6078715"/>
                  </a:lnTo>
                  <a:lnTo>
                    <a:pt x="0" y="59334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159" y="4806695"/>
              <a:ext cx="2776855" cy="646430"/>
            </a:xfrm>
            <a:custGeom>
              <a:avLst/>
              <a:gdLst/>
              <a:ahLst/>
              <a:cxnLst/>
              <a:rect l="l" t="t" r="r" b="b"/>
              <a:pathLst>
                <a:path w="2776854" h="646429">
                  <a:moveTo>
                    <a:pt x="277672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2776728" y="646175"/>
                  </a:lnTo>
                  <a:lnTo>
                    <a:pt x="277672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2263" y="4826254"/>
            <a:ext cx="21316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замечать</a:t>
            </a:r>
            <a:r>
              <a:rPr sz="18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чужие</a:t>
            </a:r>
            <a:endParaRPr sz="18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эмоции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9012" y="1980057"/>
            <a:ext cx="2155825" cy="2698750"/>
          </a:xfrm>
          <a:custGeom>
            <a:avLst/>
            <a:gdLst/>
            <a:ahLst/>
            <a:cxnLst/>
            <a:rect l="l" t="t" r="r" b="b"/>
            <a:pathLst>
              <a:path w="2155825" h="2698750">
                <a:moveTo>
                  <a:pt x="1055497" y="0"/>
                </a:moveTo>
                <a:lnTo>
                  <a:pt x="992956" y="890"/>
                </a:lnTo>
                <a:lnTo>
                  <a:pt x="932477" y="3561"/>
                </a:lnTo>
                <a:lnTo>
                  <a:pt x="874062" y="8012"/>
                </a:lnTo>
                <a:lnTo>
                  <a:pt x="817709" y="14244"/>
                </a:lnTo>
                <a:lnTo>
                  <a:pt x="763419" y="22257"/>
                </a:lnTo>
                <a:lnTo>
                  <a:pt x="711190" y="32050"/>
                </a:lnTo>
                <a:lnTo>
                  <a:pt x="661023" y="43624"/>
                </a:lnTo>
                <a:lnTo>
                  <a:pt x="612918" y="56978"/>
                </a:lnTo>
                <a:lnTo>
                  <a:pt x="566874" y="72113"/>
                </a:lnTo>
                <a:lnTo>
                  <a:pt x="522891" y="89029"/>
                </a:lnTo>
                <a:lnTo>
                  <a:pt x="480968" y="107725"/>
                </a:lnTo>
                <a:lnTo>
                  <a:pt x="441106" y="128202"/>
                </a:lnTo>
                <a:lnTo>
                  <a:pt x="403305" y="150460"/>
                </a:lnTo>
                <a:lnTo>
                  <a:pt x="367563" y="174497"/>
                </a:lnTo>
                <a:lnTo>
                  <a:pt x="328163" y="204615"/>
                </a:lnTo>
                <a:lnTo>
                  <a:pt x="290951" y="236864"/>
                </a:lnTo>
                <a:lnTo>
                  <a:pt x="255927" y="271244"/>
                </a:lnTo>
                <a:lnTo>
                  <a:pt x="223091" y="307753"/>
                </a:lnTo>
                <a:lnTo>
                  <a:pt x="192444" y="346392"/>
                </a:lnTo>
                <a:lnTo>
                  <a:pt x="163983" y="387159"/>
                </a:lnTo>
                <a:lnTo>
                  <a:pt x="137711" y="430053"/>
                </a:lnTo>
                <a:lnTo>
                  <a:pt x="113627" y="475074"/>
                </a:lnTo>
                <a:lnTo>
                  <a:pt x="91730" y="522220"/>
                </a:lnTo>
                <a:lnTo>
                  <a:pt x="72021" y="571490"/>
                </a:lnTo>
                <a:lnTo>
                  <a:pt x="54500" y="622884"/>
                </a:lnTo>
                <a:lnTo>
                  <a:pt x="39166" y="676401"/>
                </a:lnTo>
                <a:lnTo>
                  <a:pt x="724408" y="799210"/>
                </a:lnTo>
                <a:lnTo>
                  <a:pt x="735361" y="737797"/>
                </a:lnTo>
                <a:lnTo>
                  <a:pt x="749173" y="682846"/>
                </a:lnTo>
                <a:lnTo>
                  <a:pt x="765841" y="634364"/>
                </a:lnTo>
                <a:lnTo>
                  <a:pt x="785368" y="592360"/>
                </a:lnTo>
                <a:lnTo>
                  <a:pt x="807751" y="556840"/>
                </a:lnTo>
                <a:lnTo>
                  <a:pt x="832993" y="527812"/>
                </a:lnTo>
                <a:lnTo>
                  <a:pt x="866980" y="499906"/>
                </a:lnTo>
                <a:lnTo>
                  <a:pt x="904789" y="478212"/>
                </a:lnTo>
                <a:lnTo>
                  <a:pt x="946433" y="462725"/>
                </a:lnTo>
                <a:lnTo>
                  <a:pt x="991923" y="453436"/>
                </a:lnTo>
                <a:lnTo>
                  <a:pt x="1041273" y="450341"/>
                </a:lnTo>
                <a:lnTo>
                  <a:pt x="1100232" y="454794"/>
                </a:lnTo>
                <a:lnTo>
                  <a:pt x="1152525" y="468153"/>
                </a:lnTo>
                <a:lnTo>
                  <a:pt x="1198149" y="490418"/>
                </a:lnTo>
                <a:lnTo>
                  <a:pt x="1237107" y="521588"/>
                </a:lnTo>
                <a:lnTo>
                  <a:pt x="1268257" y="560139"/>
                </a:lnTo>
                <a:lnTo>
                  <a:pt x="1290478" y="604726"/>
                </a:lnTo>
                <a:lnTo>
                  <a:pt x="1303793" y="655337"/>
                </a:lnTo>
                <a:lnTo>
                  <a:pt x="1308227" y="711962"/>
                </a:lnTo>
                <a:lnTo>
                  <a:pt x="1304430" y="760453"/>
                </a:lnTo>
                <a:lnTo>
                  <a:pt x="1293031" y="806250"/>
                </a:lnTo>
                <a:lnTo>
                  <a:pt x="1274019" y="849341"/>
                </a:lnTo>
                <a:lnTo>
                  <a:pt x="1247380" y="889713"/>
                </a:lnTo>
                <a:lnTo>
                  <a:pt x="1213104" y="927353"/>
                </a:lnTo>
                <a:lnTo>
                  <a:pt x="1173115" y="960060"/>
                </a:lnTo>
                <a:lnTo>
                  <a:pt x="1129353" y="985487"/>
                </a:lnTo>
                <a:lnTo>
                  <a:pt x="1081823" y="1003642"/>
                </a:lnTo>
                <a:lnTo>
                  <a:pt x="1030532" y="1014530"/>
                </a:lnTo>
                <a:lnTo>
                  <a:pt x="975487" y="1018158"/>
                </a:lnTo>
                <a:lnTo>
                  <a:pt x="956867" y="1017609"/>
                </a:lnTo>
                <a:lnTo>
                  <a:pt x="934926" y="1015952"/>
                </a:lnTo>
                <a:lnTo>
                  <a:pt x="909675" y="1013176"/>
                </a:lnTo>
                <a:lnTo>
                  <a:pt x="881126" y="1009268"/>
                </a:lnTo>
                <a:lnTo>
                  <a:pt x="843661" y="1527175"/>
                </a:lnTo>
                <a:lnTo>
                  <a:pt x="900916" y="1511813"/>
                </a:lnTo>
                <a:lnTo>
                  <a:pt x="953045" y="1499864"/>
                </a:lnTo>
                <a:lnTo>
                  <a:pt x="1000041" y="1491330"/>
                </a:lnTo>
                <a:lnTo>
                  <a:pt x="1041898" y="1486209"/>
                </a:lnTo>
                <a:lnTo>
                  <a:pt x="1078611" y="1484502"/>
                </a:lnTo>
                <a:lnTo>
                  <a:pt x="1130162" y="1487275"/>
                </a:lnTo>
                <a:lnTo>
                  <a:pt x="1178009" y="1495589"/>
                </a:lnTo>
                <a:lnTo>
                  <a:pt x="1222152" y="1509442"/>
                </a:lnTo>
                <a:lnTo>
                  <a:pt x="1262591" y="1528830"/>
                </a:lnTo>
                <a:lnTo>
                  <a:pt x="1299326" y="1553750"/>
                </a:lnTo>
                <a:lnTo>
                  <a:pt x="1332357" y="1584197"/>
                </a:lnTo>
                <a:lnTo>
                  <a:pt x="1360888" y="1619683"/>
                </a:lnTo>
                <a:lnTo>
                  <a:pt x="1384248" y="1659720"/>
                </a:lnTo>
                <a:lnTo>
                  <a:pt x="1402429" y="1704308"/>
                </a:lnTo>
                <a:lnTo>
                  <a:pt x="1415424" y="1753446"/>
                </a:lnTo>
                <a:lnTo>
                  <a:pt x="1423226" y="1807135"/>
                </a:lnTo>
                <a:lnTo>
                  <a:pt x="1425829" y="1865375"/>
                </a:lnTo>
                <a:lnTo>
                  <a:pt x="1423130" y="1922760"/>
                </a:lnTo>
                <a:lnTo>
                  <a:pt x="1415038" y="1976171"/>
                </a:lnTo>
                <a:lnTo>
                  <a:pt x="1401556" y="2025618"/>
                </a:lnTo>
                <a:lnTo>
                  <a:pt x="1382686" y="2071106"/>
                </a:lnTo>
                <a:lnTo>
                  <a:pt x="1358433" y="2112643"/>
                </a:lnTo>
                <a:lnTo>
                  <a:pt x="1328801" y="2150236"/>
                </a:lnTo>
                <a:lnTo>
                  <a:pt x="1295070" y="2182887"/>
                </a:lnTo>
                <a:lnTo>
                  <a:pt x="1258645" y="2209593"/>
                </a:lnTo>
                <a:lnTo>
                  <a:pt x="1219517" y="2230358"/>
                </a:lnTo>
                <a:lnTo>
                  <a:pt x="1177680" y="2245185"/>
                </a:lnTo>
                <a:lnTo>
                  <a:pt x="1133126" y="2254080"/>
                </a:lnTo>
                <a:lnTo>
                  <a:pt x="1085850" y="2257043"/>
                </a:lnTo>
                <a:lnTo>
                  <a:pt x="1032252" y="2253660"/>
                </a:lnTo>
                <a:lnTo>
                  <a:pt x="982569" y="2243510"/>
                </a:lnTo>
                <a:lnTo>
                  <a:pt x="936811" y="2226594"/>
                </a:lnTo>
                <a:lnTo>
                  <a:pt x="894992" y="2202911"/>
                </a:lnTo>
                <a:lnTo>
                  <a:pt x="857123" y="2172461"/>
                </a:lnTo>
                <a:lnTo>
                  <a:pt x="809596" y="2113175"/>
                </a:lnTo>
                <a:lnTo>
                  <a:pt x="788719" y="2075310"/>
                </a:lnTo>
                <a:lnTo>
                  <a:pt x="769764" y="2031957"/>
                </a:lnTo>
                <a:lnTo>
                  <a:pt x="752729" y="1983113"/>
                </a:lnTo>
                <a:lnTo>
                  <a:pt x="737611" y="1928773"/>
                </a:lnTo>
                <a:lnTo>
                  <a:pt x="724408" y="1868931"/>
                </a:lnTo>
                <a:lnTo>
                  <a:pt x="0" y="1965070"/>
                </a:lnTo>
                <a:lnTo>
                  <a:pt x="16581" y="2018236"/>
                </a:lnTo>
                <a:lnTo>
                  <a:pt x="34679" y="2069361"/>
                </a:lnTo>
                <a:lnTo>
                  <a:pt x="54292" y="2118444"/>
                </a:lnTo>
                <a:lnTo>
                  <a:pt x="75422" y="2165486"/>
                </a:lnTo>
                <a:lnTo>
                  <a:pt x="98067" y="2210486"/>
                </a:lnTo>
                <a:lnTo>
                  <a:pt x="122228" y="2253445"/>
                </a:lnTo>
                <a:lnTo>
                  <a:pt x="147905" y="2294363"/>
                </a:lnTo>
                <a:lnTo>
                  <a:pt x="175099" y="2333239"/>
                </a:lnTo>
                <a:lnTo>
                  <a:pt x="203809" y="2370073"/>
                </a:lnTo>
                <a:lnTo>
                  <a:pt x="238102" y="2409114"/>
                </a:lnTo>
                <a:lnTo>
                  <a:pt x="274675" y="2445746"/>
                </a:lnTo>
                <a:lnTo>
                  <a:pt x="313531" y="2479967"/>
                </a:lnTo>
                <a:lnTo>
                  <a:pt x="354668" y="2511774"/>
                </a:lnTo>
                <a:lnTo>
                  <a:pt x="398086" y="2541164"/>
                </a:lnTo>
                <a:lnTo>
                  <a:pt x="443787" y="2568134"/>
                </a:lnTo>
                <a:lnTo>
                  <a:pt x="491770" y="2592681"/>
                </a:lnTo>
                <a:lnTo>
                  <a:pt x="542036" y="2614803"/>
                </a:lnTo>
                <a:lnTo>
                  <a:pt x="580652" y="2629318"/>
                </a:lnTo>
                <a:lnTo>
                  <a:pt x="621756" y="2642454"/>
                </a:lnTo>
                <a:lnTo>
                  <a:pt x="665347" y="2654210"/>
                </a:lnTo>
                <a:lnTo>
                  <a:pt x="711426" y="2664585"/>
                </a:lnTo>
                <a:lnTo>
                  <a:pt x="759993" y="2673578"/>
                </a:lnTo>
                <a:lnTo>
                  <a:pt x="811047" y="2681189"/>
                </a:lnTo>
                <a:lnTo>
                  <a:pt x="864588" y="2687418"/>
                </a:lnTo>
                <a:lnTo>
                  <a:pt x="920617" y="2692264"/>
                </a:lnTo>
                <a:lnTo>
                  <a:pt x="979134" y="2695725"/>
                </a:lnTo>
                <a:lnTo>
                  <a:pt x="1040138" y="2697803"/>
                </a:lnTo>
                <a:lnTo>
                  <a:pt x="1103630" y="2698495"/>
                </a:lnTo>
                <a:lnTo>
                  <a:pt x="1163457" y="2697710"/>
                </a:lnTo>
                <a:lnTo>
                  <a:pt x="1221336" y="2695353"/>
                </a:lnTo>
                <a:lnTo>
                  <a:pt x="1277266" y="2691425"/>
                </a:lnTo>
                <a:lnTo>
                  <a:pt x="1331246" y="2685927"/>
                </a:lnTo>
                <a:lnTo>
                  <a:pt x="1383276" y="2678859"/>
                </a:lnTo>
                <a:lnTo>
                  <a:pt x="1433353" y="2670222"/>
                </a:lnTo>
                <a:lnTo>
                  <a:pt x="1481478" y="2660016"/>
                </a:lnTo>
                <a:lnTo>
                  <a:pt x="1527650" y="2648241"/>
                </a:lnTo>
                <a:lnTo>
                  <a:pt x="1571867" y="2634898"/>
                </a:lnTo>
                <a:lnTo>
                  <a:pt x="1614128" y="2619988"/>
                </a:lnTo>
                <a:lnTo>
                  <a:pt x="1654434" y="2603510"/>
                </a:lnTo>
                <a:lnTo>
                  <a:pt x="1692783" y="2585466"/>
                </a:lnTo>
                <a:lnTo>
                  <a:pt x="1736578" y="2561878"/>
                </a:lnTo>
                <a:lnTo>
                  <a:pt x="1778278" y="2536375"/>
                </a:lnTo>
                <a:lnTo>
                  <a:pt x="1817880" y="2508958"/>
                </a:lnTo>
                <a:lnTo>
                  <a:pt x="1855385" y="2479623"/>
                </a:lnTo>
                <a:lnTo>
                  <a:pt x="1890791" y="2448369"/>
                </a:lnTo>
                <a:lnTo>
                  <a:pt x="1924098" y="2415195"/>
                </a:lnTo>
                <a:lnTo>
                  <a:pt x="1955305" y="2380099"/>
                </a:lnTo>
                <a:lnTo>
                  <a:pt x="1984411" y="2343080"/>
                </a:lnTo>
                <a:lnTo>
                  <a:pt x="2011415" y="2304137"/>
                </a:lnTo>
                <a:lnTo>
                  <a:pt x="2036318" y="2263266"/>
                </a:lnTo>
                <a:lnTo>
                  <a:pt x="2061346" y="2216554"/>
                </a:lnTo>
                <a:lnTo>
                  <a:pt x="2083430" y="2169381"/>
                </a:lnTo>
                <a:lnTo>
                  <a:pt x="2102569" y="2121746"/>
                </a:lnTo>
                <a:lnTo>
                  <a:pt x="2118764" y="2073651"/>
                </a:lnTo>
                <a:lnTo>
                  <a:pt x="2132014" y="2025094"/>
                </a:lnTo>
                <a:lnTo>
                  <a:pt x="2142320" y="1976077"/>
                </a:lnTo>
                <a:lnTo>
                  <a:pt x="2149681" y="1926599"/>
                </a:lnTo>
                <a:lnTo>
                  <a:pt x="2154098" y="1876660"/>
                </a:lnTo>
                <a:lnTo>
                  <a:pt x="2155571" y="1826259"/>
                </a:lnTo>
                <a:lnTo>
                  <a:pt x="2153570" y="1767152"/>
                </a:lnTo>
                <a:lnTo>
                  <a:pt x="2147565" y="1710859"/>
                </a:lnTo>
                <a:lnTo>
                  <a:pt x="2137552" y="1657381"/>
                </a:lnTo>
                <a:lnTo>
                  <a:pt x="2123529" y="1606719"/>
                </a:lnTo>
                <a:lnTo>
                  <a:pt x="2105491" y="1558872"/>
                </a:lnTo>
                <a:lnTo>
                  <a:pt x="2083435" y="1513839"/>
                </a:lnTo>
                <a:lnTo>
                  <a:pt x="2057823" y="1471676"/>
                </a:lnTo>
                <a:lnTo>
                  <a:pt x="2028994" y="1432310"/>
                </a:lnTo>
                <a:lnTo>
                  <a:pt x="1996948" y="1395745"/>
                </a:lnTo>
                <a:lnTo>
                  <a:pt x="1961684" y="1361985"/>
                </a:lnTo>
                <a:lnTo>
                  <a:pt x="1923203" y="1331033"/>
                </a:lnTo>
                <a:lnTo>
                  <a:pt x="1881505" y="1302892"/>
                </a:lnTo>
                <a:lnTo>
                  <a:pt x="1846588" y="1283493"/>
                </a:lnTo>
                <a:lnTo>
                  <a:pt x="1805989" y="1265075"/>
                </a:lnTo>
                <a:lnTo>
                  <a:pt x="1759697" y="1247644"/>
                </a:lnTo>
                <a:lnTo>
                  <a:pt x="1707699" y="1231208"/>
                </a:lnTo>
                <a:lnTo>
                  <a:pt x="1649984" y="1215770"/>
                </a:lnTo>
                <a:lnTo>
                  <a:pt x="1701497" y="1185579"/>
                </a:lnTo>
                <a:lnTo>
                  <a:pt x="1749143" y="1154005"/>
                </a:lnTo>
                <a:lnTo>
                  <a:pt x="1792925" y="1121051"/>
                </a:lnTo>
                <a:lnTo>
                  <a:pt x="1832849" y="1086721"/>
                </a:lnTo>
                <a:lnTo>
                  <a:pt x="1868918" y="1051015"/>
                </a:lnTo>
                <a:lnTo>
                  <a:pt x="1901137" y="1013936"/>
                </a:lnTo>
                <a:lnTo>
                  <a:pt x="1929511" y="975487"/>
                </a:lnTo>
                <a:lnTo>
                  <a:pt x="1957800" y="928887"/>
                </a:lnTo>
                <a:lnTo>
                  <a:pt x="1980946" y="880523"/>
                </a:lnTo>
                <a:lnTo>
                  <a:pt x="1998948" y="830389"/>
                </a:lnTo>
                <a:lnTo>
                  <a:pt x="2011807" y="778477"/>
                </a:lnTo>
                <a:lnTo>
                  <a:pt x="2019522" y="724779"/>
                </a:lnTo>
                <a:lnTo>
                  <a:pt x="2022094" y="669289"/>
                </a:lnTo>
                <a:lnTo>
                  <a:pt x="2020211" y="617659"/>
                </a:lnTo>
                <a:lnTo>
                  <a:pt x="2014562" y="567648"/>
                </a:lnTo>
                <a:lnTo>
                  <a:pt x="2005147" y="519257"/>
                </a:lnTo>
                <a:lnTo>
                  <a:pt x="1991966" y="472485"/>
                </a:lnTo>
                <a:lnTo>
                  <a:pt x="1975020" y="427335"/>
                </a:lnTo>
                <a:lnTo>
                  <a:pt x="1954307" y="383806"/>
                </a:lnTo>
                <a:lnTo>
                  <a:pt x="1929829" y="341898"/>
                </a:lnTo>
                <a:lnTo>
                  <a:pt x="1901584" y="301614"/>
                </a:lnTo>
                <a:lnTo>
                  <a:pt x="1869574" y="262952"/>
                </a:lnTo>
                <a:lnTo>
                  <a:pt x="1833798" y="225914"/>
                </a:lnTo>
                <a:lnTo>
                  <a:pt x="1794256" y="190500"/>
                </a:lnTo>
                <a:lnTo>
                  <a:pt x="1732873" y="145851"/>
                </a:lnTo>
                <a:lnTo>
                  <a:pt x="1698864" y="125759"/>
                </a:lnTo>
                <a:lnTo>
                  <a:pt x="1662644" y="107156"/>
                </a:lnTo>
                <a:lnTo>
                  <a:pt x="1624212" y="90041"/>
                </a:lnTo>
                <a:lnTo>
                  <a:pt x="1583568" y="74414"/>
                </a:lnTo>
                <a:lnTo>
                  <a:pt x="1540713" y="60275"/>
                </a:lnTo>
                <a:lnTo>
                  <a:pt x="1495647" y="47625"/>
                </a:lnTo>
                <a:lnTo>
                  <a:pt x="1448369" y="36462"/>
                </a:lnTo>
                <a:lnTo>
                  <a:pt x="1398879" y="26789"/>
                </a:lnTo>
                <a:lnTo>
                  <a:pt x="1347177" y="18603"/>
                </a:lnTo>
                <a:lnTo>
                  <a:pt x="1293264" y="11906"/>
                </a:lnTo>
                <a:lnTo>
                  <a:pt x="1237140" y="6697"/>
                </a:lnTo>
                <a:lnTo>
                  <a:pt x="1178804" y="2976"/>
                </a:lnTo>
                <a:lnTo>
                  <a:pt x="1118256" y="744"/>
                </a:lnTo>
                <a:lnTo>
                  <a:pt x="10554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7165" y="2410790"/>
            <a:ext cx="287909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Социальная</a:t>
            </a: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чуткость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Сопереживание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200100"/>
              </a:lnSpc>
              <a:spcBef>
                <a:spcPts val="5"/>
              </a:spcBef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Предупредительность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C2244"/>
                </a:solidFill>
                <a:latin typeface="Microsoft Sans Serif"/>
                <a:cs typeface="Microsoft Sans Serif"/>
              </a:rPr>
              <a:t>Деловая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осведомленность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5568" y="3209671"/>
            <a:ext cx="3844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974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Хотите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расположить </a:t>
            </a:r>
            <a:r>
              <a:rPr sz="1800" spc="-114" dirty="0">
                <a:solidFill>
                  <a:srgbClr val="0C2244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себе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собеседника</a:t>
            </a:r>
            <a:r>
              <a:rPr sz="1800" spc="44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-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развивайте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эмпатию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95999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066800"/>
            <a:ext cx="63138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800" b="1" spc="-10" dirty="0">
                <a:solidFill>
                  <a:srgbClr val="0C2244"/>
                </a:solidFill>
                <a:latin typeface="Arial"/>
                <a:cs typeface="Arial"/>
              </a:rPr>
              <a:t>ПОЧЕМУ ВАЖНА ЭМПАТИЯ ДЛЯ РУКОВОДИТЕЛЕЙ?</a:t>
            </a:r>
            <a:br>
              <a:rPr lang="ru-RU" sz="1800" b="1" spc="-10" dirty="0">
                <a:solidFill>
                  <a:srgbClr val="0C2244"/>
                </a:solidFill>
                <a:latin typeface="Arial"/>
                <a:cs typeface="Arial"/>
              </a:rPr>
            </a:b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2011945"/>
            <a:ext cx="6019800" cy="2834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Microsoft Sans Serif"/>
                <a:cs typeface="Microsoft Sans Serif"/>
              </a:rPr>
              <a:t>Эмоции — это ценная информация, без учета которой дедлайны по задачам будут срываться, а сотрудники — выгорать.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Microsoft Sans Serif"/>
                <a:cs typeface="Microsoft Sans Serif"/>
              </a:rPr>
              <a:t>Эмпатичный руководитель может предвосхищать и регулировать конфликты в команде.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18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dirty="0">
                <a:latin typeface="Microsoft Sans Serif"/>
                <a:cs typeface="Microsoft Sans Serif"/>
              </a:rPr>
              <a:t>Еще один важный навык — умение заряжать энтузиазмом команду, настраивать на позитивный лад, создавать комфортное состояние «Всё хорошо».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0" y="0"/>
            <a:ext cx="4572000" cy="685799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-6350" y="0"/>
            <a:ext cx="205104" cy="6870700"/>
            <a:chOff x="-6350" y="0"/>
            <a:chExt cx="205104" cy="687070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5" h="6858000">
                  <a:moveTo>
                    <a:pt x="19202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92024" y="6858000"/>
                  </a:lnTo>
                  <a:lnTo>
                    <a:pt x="192024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92405" cy="6858000"/>
            </a:xfrm>
            <a:custGeom>
              <a:avLst/>
              <a:gdLst/>
              <a:ahLst/>
              <a:cxnLst/>
              <a:rect l="l" t="t" r="r" b="b"/>
              <a:pathLst>
                <a:path w="192405" h="6858000">
                  <a:moveTo>
                    <a:pt x="0" y="6858000"/>
                  </a:moveTo>
                  <a:lnTo>
                    <a:pt x="192024" y="6858000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665" y="91185"/>
            <a:ext cx="3573145" cy="6685280"/>
            <a:chOff x="121665" y="91185"/>
            <a:chExt cx="3573145" cy="6685280"/>
          </a:xfrm>
        </p:grpSpPr>
        <p:sp>
          <p:nvSpPr>
            <p:cNvPr id="3" name="object 3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2966720" y="0"/>
                  </a:moveTo>
                  <a:lnTo>
                    <a:pt x="593356" y="0"/>
                  </a:lnTo>
                  <a:lnTo>
                    <a:pt x="544692" y="1967"/>
                  </a:lnTo>
                  <a:lnTo>
                    <a:pt x="497112" y="7766"/>
                  </a:lnTo>
                  <a:lnTo>
                    <a:pt x="450767" y="17246"/>
                  </a:lnTo>
                  <a:lnTo>
                    <a:pt x="405811" y="30252"/>
                  </a:lnTo>
                  <a:lnTo>
                    <a:pt x="362397" y="46632"/>
                  </a:lnTo>
                  <a:lnTo>
                    <a:pt x="320676" y="66234"/>
                  </a:lnTo>
                  <a:lnTo>
                    <a:pt x="280803" y="88904"/>
                  </a:lnTo>
                  <a:lnTo>
                    <a:pt x="242929" y="114491"/>
                  </a:lnTo>
                  <a:lnTo>
                    <a:pt x="207208" y="142840"/>
                  </a:lnTo>
                  <a:lnTo>
                    <a:pt x="173791" y="173799"/>
                  </a:lnTo>
                  <a:lnTo>
                    <a:pt x="142832" y="207216"/>
                  </a:lnTo>
                  <a:lnTo>
                    <a:pt x="114484" y="242937"/>
                  </a:lnTo>
                  <a:lnTo>
                    <a:pt x="88899" y="280811"/>
                  </a:lnTo>
                  <a:lnTo>
                    <a:pt x="66230" y="320683"/>
                  </a:lnTo>
                  <a:lnTo>
                    <a:pt x="46629" y="362402"/>
                  </a:lnTo>
                  <a:lnTo>
                    <a:pt x="30250" y="405814"/>
                  </a:lnTo>
                  <a:lnTo>
                    <a:pt x="17244" y="450767"/>
                  </a:lnTo>
                  <a:lnTo>
                    <a:pt x="7766" y="497108"/>
                  </a:lnTo>
                  <a:lnTo>
                    <a:pt x="1966" y="544685"/>
                  </a:lnTo>
                  <a:lnTo>
                    <a:pt x="0" y="593344"/>
                  </a:lnTo>
                  <a:lnTo>
                    <a:pt x="0" y="6078715"/>
                  </a:lnTo>
                  <a:lnTo>
                    <a:pt x="1966" y="6127379"/>
                  </a:lnTo>
                  <a:lnTo>
                    <a:pt x="7766" y="6174959"/>
                  </a:lnTo>
                  <a:lnTo>
                    <a:pt x="17244" y="6221304"/>
                  </a:lnTo>
                  <a:lnTo>
                    <a:pt x="30250" y="6266260"/>
                  </a:lnTo>
                  <a:lnTo>
                    <a:pt x="46629" y="6309674"/>
                  </a:lnTo>
                  <a:lnTo>
                    <a:pt x="66230" y="6351395"/>
                  </a:lnTo>
                  <a:lnTo>
                    <a:pt x="88899" y="6391268"/>
                  </a:lnTo>
                  <a:lnTo>
                    <a:pt x="114484" y="6429142"/>
                  </a:lnTo>
                  <a:lnTo>
                    <a:pt x="142832" y="6464863"/>
                  </a:lnTo>
                  <a:lnTo>
                    <a:pt x="173791" y="6498280"/>
                  </a:lnTo>
                  <a:lnTo>
                    <a:pt x="207208" y="6529239"/>
                  </a:lnTo>
                  <a:lnTo>
                    <a:pt x="242929" y="6557587"/>
                  </a:lnTo>
                  <a:lnTo>
                    <a:pt x="280803" y="6583172"/>
                  </a:lnTo>
                  <a:lnTo>
                    <a:pt x="320676" y="6605841"/>
                  </a:lnTo>
                  <a:lnTo>
                    <a:pt x="362397" y="6625442"/>
                  </a:lnTo>
                  <a:lnTo>
                    <a:pt x="405811" y="6641821"/>
                  </a:lnTo>
                  <a:lnTo>
                    <a:pt x="450767" y="6654827"/>
                  </a:lnTo>
                  <a:lnTo>
                    <a:pt x="497112" y="6664305"/>
                  </a:lnTo>
                  <a:lnTo>
                    <a:pt x="544692" y="6670105"/>
                  </a:lnTo>
                  <a:lnTo>
                    <a:pt x="593356" y="6672072"/>
                  </a:lnTo>
                  <a:lnTo>
                    <a:pt x="2966720" y="6672072"/>
                  </a:lnTo>
                  <a:lnTo>
                    <a:pt x="3015378" y="6670105"/>
                  </a:lnTo>
                  <a:lnTo>
                    <a:pt x="3062955" y="6664305"/>
                  </a:lnTo>
                  <a:lnTo>
                    <a:pt x="3109296" y="6654827"/>
                  </a:lnTo>
                  <a:lnTo>
                    <a:pt x="3154249" y="6641821"/>
                  </a:lnTo>
                  <a:lnTo>
                    <a:pt x="3197661" y="6625442"/>
                  </a:lnTo>
                  <a:lnTo>
                    <a:pt x="3239380" y="6605841"/>
                  </a:lnTo>
                  <a:lnTo>
                    <a:pt x="3279252" y="6583172"/>
                  </a:lnTo>
                  <a:lnTo>
                    <a:pt x="3317126" y="6557587"/>
                  </a:lnTo>
                  <a:lnTo>
                    <a:pt x="3352847" y="6529239"/>
                  </a:lnTo>
                  <a:lnTo>
                    <a:pt x="3386264" y="6498280"/>
                  </a:lnTo>
                  <a:lnTo>
                    <a:pt x="3417223" y="6464863"/>
                  </a:lnTo>
                  <a:lnTo>
                    <a:pt x="3445572" y="6429142"/>
                  </a:lnTo>
                  <a:lnTo>
                    <a:pt x="3471159" y="6391268"/>
                  </a:lnTo>
                  <a:lnTo>
                    <a:pt x="3493829" y="6351395"/>
                  </a:lnTo>
                  <a:lnTo>
                    <a:pt x="3513431" y="6309674"/>
                  </a:lnTo>
                  <a:lnTo>
                    <a:pt x="3529811" y="6266260"/>
                  </a:lnTo>
                  <a:lnTo>
                    <a:pt x="3542817" y="6221304"/>
                  </a:lnTo>
                  <a:lnTo>
                    <a:pt x="3552297" y="6174959"/>
                  </a:lnTo>
                  <a:lnTo>
                    <a:pt x="3558096" y="6127379"/>
                  </a:lnTo>
                  <a:lnTo>
                    <a:pt x="3560064" y="6078715"/>
                  </a:lnTo>
                  <a:lnTo>
                    <a:pt x="3560064" y="593344"/>
                  </a:lnTo>
                  <a:lnTo>
                    <a:pt x="3558096" y="544685"/>
                  </a:lnTo>
                  <a:lnTo>
                    <a:pt x="3552297" y="497108"/>
                  </a:lnTo>
                  <a:lnTo>
                    <a:pt x="3542817" y="450767"/>
                  </a:lnTo>
                  <a:lnTo>
                    <a:pt x="3529811" y="405814"/>
                  </a:lnTo>
                  <a:lnTo>
                    <a:pt x="3513431" y="362402"/>
                  </a:lnTo>
                  <a:lnTo>
                    <a:pt x="3493829" y="320683"/>
                  </a:lnTo>
                  <a:lnTo>
                    <a:pt x="3471159" y="280811"/>
                  </a:lnTo>
                  <a:lnTo>
                    <a:pt x="3445572" y="242937"/>
                  </a:lnTo>
                  <a:lnTo>
                    <a:pt x="3417223" y="207216"/>
                  </a:lnTo>
                  <a:lnTo>
                    <a:pt x="3386264" y="173799"/>
                  </a:lnTo>
                  <a:lnTo>
                    <a:pt x="3352847" y="142840"/>
                  </a:lnTo>
                  <a:lnTo>
                    <a:pt x="3317126" y="114491"/>
                  </a:lnTo>
                  <a:lnTo>
                    <a:pt x="3279252" y="88904"/>
                  </a:lnTo>
                  <a:lnTo>
                    <a:pt x="3239380" y="66234"/>
                  </a:lnTo>
                  <a:lnTo>
                    <a:pt x="3197661" y="46632"/>
                  </a:lnTo>
                  <a:lnTo>
                    <a:pt x="3154249" y="30252"/>
                  </a:lnTo>
                  <a:lnTo>
                    <a:pt x="3109296" y="17246"/>
                  </a:lnTo>
                  <a:lnTo>
                    <a:pt x="3062955" y="7766"/>
                  </a:lnTo>
                  <a:lnTo>
                    <a:pt x="3015378" y="1967"/>
                  </a:lnTo>
                  <a:lnTo>
                    <a:pt x="296672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8015" y="97535"/>
              <a:ext cx="3560445" cy="6672580"/>
            </a:xfrm>
            <a:custGeom>
              <a:avLst/>
              <a:gdLst/>
              <a:ahLst/>
              <a:cxnLst/>
              <a:rect l="l" t="t" r="r" b="b"/>
              <a:pathLst>
                <a:path w="3560445" h="6672580">
                  <a:moveTo>
                    <a:pt x="0" y="593344"/>
                  </a:moveTo>
                  <a:lnTo>
                    <a:pt x="1966" y="544685"/>
                  </a:lnTo>
                  <a:lnTo>
                    <a:pt x="7766" y="497108"/>
                  </a:lnTo>
                  <a:lnTo>
                    <a:pt x="17244" y="450767"/>
                  </a:lnTo>
                  <a:lnTo>
                    <a:pt x="30250" y="405814"/>
                  </a:lnTo>
                  <a:lnTo>
                    <a:pt x="46629" y="362402"/>
                  </a:lnTo>
                  <a:lnTo>
                    <a:pt x="66230" y="320683"/>
                  </a:lnTo>
                  <a:lnTo>
                    <a:pt x="88899" y="280811"/>
                  </a:lnTo>
                  <a:lnTo>
                    <a:pt x="114484" y="242937"/>
                  </a:lnTo>
                  <a:lnTo>
                    <a:pt x="142832" y="207216"/>
                  </a:lnTo>
                  <a:lnTo>
                    <a:pt x="173791" y="173799"/>
                  </a:lnTo>
                  <a:lnTo>
                    <a:pt x="207208" y="142840"/>
                  </a:lnTo>
                  <a:lnTo>
                    <a:pt x="242929" y="114491"/>
                  </a:lnTo>
                  <a:lnTo>
                    <a:pt x="280803" y="88904"/>
                  </a:lnTo>
                  <a:lnTo>
                    <a:pt x="320676" y="66234"/>
                  </a:lnTo>
                  <a:lnTo>
                    <a:pt x="362397" y="46632"/>
                  </a:lnTo>
                  <a:lnTo>
                    <a:pt x="405811" y="30252"/>
                  </a:lnTo>
                  <a:lnTo>
                    <a:pt x="450767" y="17246"/>
                  </a:lnTo>
                  <a:lnTo>
                    <a:pt x="497112" y="7766"/>
                  </a:lnTo>
                  <a:lnTo>
                    <a:pt x="544692" y="1967"/>
                  </a:lnTo>
                  <a:lnTo>
                    <a:pt x="593356" y="0"/>
                  </a:lnTo>
                  <a:lnTo>
                    <a:pt x="2966720" y="0"/>
                  </a:lnTo>
                  <a:lnTo>
                    <a:pt x="3015378" y="1967"/>
                  </a:lnTo>
                  <a:lnTo>
                    <a:pt x="3062955" y="7766"/>
                  </a:lnTo>
                  <a:lnTo>
                    <a:pt x="3109296" y="17246"/>
                  </a:lnTo>
                  <a:lnTo>
                    <a:pt x="3154249" y="30252"/>
                  </a:lnTo>
                  <a:lnTo>
                    <a:pt x="3197661" y="46632"/>
                  </a:lnTo>
                  <a:lnTo>
                    <a:pt x="3239380" y="66234"/>
                  </a:lnTo>
                  <a:lnTo>
                    <a:pt x="3279252" y="88904"/>
                  </a:lnTo>
                  <a:lnTo>
                    <a:pt x="3317126" y="114491"/>
                  </a:lnTo>
                  <a:lnTo>
                    <a:pt x="3352847" y="142840"/>
                  </a:lnTo>
                  <a:lnTo>
                    <a:pt x="3386264" y="173799"/>
                  </a:lnTo>
                  <a:lnTo>
                    <a:pt x="3417223" y="207216"/>
                  </a:lnTo>
                  <a:lnTo>
                    <a:pt x="3445572" y="242937"/>
                  </a:lnTo>
                  <a:lnTo>
                    <a:pt x="3471159" y="280811"/>
                  </a:lnTo>
                  <a:lnTo>
                    <a:pt x="3493829" y="320683"/>
                  </a:lnTo>
                  <a:lnTo>
                    <a:pt x="3513431" y="362402"/>
                  </a:lnTo>
                  <a:lnTo>
                    <a:pt x="3529811" y="405814"/>
                  </a:lnTo>
                  <a:lnTo>
                    <a:pt x="3542817" y="450767"/>
                  </a:lnTo>
                  <a:lnTo>
                    <a:pt x="3552297" y="497108"/>
                  </a:lnTo>
                  <a:lnTo>
                    <a:pt x="3558096" y="544685"/>
                  </a:lnTo>
                  <a:lnTo>
                    <a:pt x="3560064" y="593344"/>
                  </a:lnTo>
                  <a:lnTo>
                    <a:pt x="3560064" y="6078715"/>
                  </a:lnTo>
                  <a:lnTo>
                    <a:pt x="3558096" y="6127379"/>
                  </a:lnTo>
                  <a:lnTo>
                    <a:pt x="3552297" y="6174959"/>
                  </a:lnTo>
                  <a:lnTo>
                    <a:pt x="3542817" y="6221304"/>
                  </a:lnTo>
                  <a:lnTo>
                    <a:pt x="3529811" y="6266260"/>
                  </a:lnTo>
                  <a:lnTo>
                    <a:pt x="3513431" y="6309674"/>
                  </a:lnTo>
                  <a:lnTo>
                    <a:pt x="3493829" y="6351395"/>
                  </a:lnTo>
                  <a:lnTo>
                    <a:pt x="3471159" y="6391268"/>
                  </a:lnTo>
                  <a:lnTo>
                    <a:pt x="3445572" y="6429142"/>
                  </a:lnTo>
                  <a:lnTo>
                    <a:pt x="3417223" y="6464863"/>
                  </a:lnTo>
                  <a:lnTo>
                    <a:pt x="3386264" y="6498280"/>
                  </a:lnTo>
                  <a:lnTo>
                    <a:pt x="3352847" y="6529239"/>
                  </a:lnTo>
                  <a:lnTo>
                    <a:pt x="3317126" y="6557587"/>
                  </a:lnTo>
                  <a:lnTo>
                    <a:pt x="3279252" y="6583172"/>
                  </a:lnTo>
                  <a:lnTo>
                    <a:pt x="3239380" y="6605841"/>
                  </a:lnTo>
                  <a:lnTo>
                    <a:pt x="3197661" y="6625442"/>
                  </a:lnTo>
                  <a:lnTo>
                    <a:pt x="3154249" y="6641821"/>
                  </a:lnTo>
                  <a:lnTo>
                    <a:pt x="3109296" y="6654827"/>
                  </a:lnTo>
                  <a:lnTo>
                    <a:pt x="3062955" y="6664305"/>
                  </a:lnTo>
                  <a:lnTo>
                    <a:pt x="3015378" y="6670105"/>
                  </a:lnTo>
                  <a:lnTo>
                    <a:pt x="2966720" y="6672072"/>
                  </a:lnTo>
                  <a:lnTo>
                    <a:pt x="593356" y="6672072"/>
                  </a:lnTo>
                  <a:lnTo>
                    <a:pt x="544692" y="6670105"/>
                  </a:lnTo>
                  <a:lnTo>
                    <a:pt x="497112" y="6664305"/>
                  </a:lnTo>
                  <a:lnTo>
                    <a:pt x="450767" y="6654827"/>
                  </a:lnTo>
                  <a:lnTo>
                    <a:pt x="405811" y="6641821"/>
                  </a:lnTo>
                  <a:lnTo>
                    <a:pt x="362397" y="6625442"/>
                  </a:lnTo>
                  <a:lnTo>
                    <a:pt x="320676" y="6605841"/>
                  </a:lnTo>
                  <a:lnTo>
                    <a:pt x="280803" y="6583172"/>
                  </a:lnTo>
                  <a:lnTo>
                    <a:pt x="242929" y="6557587"/>
                  </a:lnTo>
                  <a:lnTo>
                    <a:pt x="207208" y="6529239"/>
                  </a:lnTo>
                  <a:lnTo>
                    <a:pt x="173791" y="6498280"/>
                  </a:lnTo>
                  <a:lnTo>
                    <a:pt x="142832" y="6464863"/>
                  </a:lnTo>
                  <a:lnTo>
                    <a:pt x="114484" y="6429142"/>
                  </a:lnTo>
                  <a:lnTo>
                    <a:pt x="88899" y="6391268"/>
                  </a:lnTo>
                  <a:lnTo>
                    <a:pt x="66230" y="6351395"/>
                  </a:lnTo>
                  <a:lnTo>
                    <a:pt x="46629" y="6309674"/>
                  </a:lnTo>
                  <a:lnTo>
                    <a:pt x="30250" y="6266260"/>
                  </a:lnTo>
                  <a:lnTo>
                    <a:pt x="17244" y="6221304"/>
                  </a:lnTo>
                  <a:lnTo>
                    <a:pt x="7766" y="6174959"/>
                  </a:lnTo>
                  <a:lnTo>
                    <a:pt x="1966" y="6127379"/>
                  </a:lnTo>
                  <a:lnTo>
                    <a:pt x="0" y="6078715"/>
                  </a:lnTo>
                  <a:lnTo>
                    <a:pt x="0" y="593344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8159" y="4806695"/>
              <a:ext cx="2776855" cy="646430"/>
            </a:xfrm>
            <a:custGeom>
              <a:avLst/>
              <a:gdLst/>
              <a:ahLst/>
              <a:cxnLst/>
              <a:rect l="l" t="t" r="r" b="b"/>
              <a:pathLst>
                <a:path w="2776854" h="646429">
                  <a:moveTo>
                    <a:pt x="2776728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2776728" y="646175"/>
                  </a:lnTo>
                  <a:lnTo>
                    <a:pt x="2776728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96544" y="4826254"/>
            <a:ext cx="22205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управлять</a:t>
            </a:r>
            <a:r>
              <a:rPr sz="1800" spc="-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чужие</a:t>
            </a:r>
            <a:endParaRPr sz="1800">
              <a:latin typeface="Arial Black"/>
              <a:cs typeface="Arial Black"/>
            </a:endParaRPr>
          </a:p>
          <a:p>
            <a:pPr marL="2540" algn="ctr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эмоции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5914" y="1980057"/>
            <a:ext cx="2280285" cy="2654300"/>
          </a:xfrm>
          <a:custGeom>
            <a:avLst/>
            <a:gdLst/>
            <a:ahLst/>
            <a:cxnLst/>
            <a:rect l="l" t="t" r="r" b="b"/>
            <a:pathLst>
              <a:path w="2280285" h="2654300">
                <a:moveTo>
                  <a:pt x="1952612" y="2166238"/>
                </a:moveTo>
                <a:lnTo>
                  <a:pt x="1320787" y="2166238"/>
                </a:lnTo>
                <a:lnTo>
                  <a:pt x="1320787" y="2653918"/>
                </a:lnTo>
                <a:lnTo>
                  <a:pt x="1952612" y="2653918"/>
                </a:lnTo>
                <a:lnTo>
                  <a:pt x="1952612" y="2166238"/>
                </a:lnTo>
                <a:close/>
              </a:path>
              <a:path w="2280285" h="2654300">
                <a:moveTo>
                  <a:pt x="1952612" y="0"/>
                </a:moveTo>
                <a:lnTo>
                  <a:pt x="1320787" y="0"/>
                </a:lnTo>
                <a:lnTo>
                  <a:pt x="0" y="1569973"/>
                </a:lnTo>
                <a:lnTo>
                  <a:pt x="0" y="2166238"/>
                </a:lnTo>
                <a:lnTo>
                  <a:pt x="2280145" y="2166238"/>
                </a:lnTo>
                <a:lnTo>
                  <a:pt x="2280145" y="1603755"/>
                </a:lnTo>
                <a:lnTo>
                  <a:pt x="622884" y="1603755"/>
                </a:lnTo>
                <a:lnTo>
                  <a:pt x="1320787" y="782573"/>
                </a:lnTo>
                <a:lnTo>
                  <a:pt x="1952612" y="782573"/>
                </a:lnTo>
                <a:lnTo>
                  <a:pt x="1952612" y="0"/>
                </a:lnTo>
                <a:close/>
              </a:path>
              <a:path w="2280285" h="2654300">
                <a:moveTo>
                  <a:pt x="1952612" y="782573"/>
                </a:moveTo>
                <a:lnTo>
                  <a:pt x="1320787" y="782573"/>
                </a:lnTo>
                <a:lnTo>
                  <a:pt x="1320787" y="1603755"/>
                </a:lnTo>
                <a:lnTo>
                  <a:pt x="1952612" y="1603755"/>
                </a:lnTo>
                <a:lnTo>
                  <a:pt x="1952612" y="7825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57165" y="2410790"/>
            <a:ext cx="393001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Воодушевление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Влияние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200100"/>
              </a:lnSpc>
              <a:spcBef>
                <a:spcPts val="5"/>
              </a:spcBef>
            </a:pP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Урегулирование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конфликтов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Командная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работа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и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сотрудничество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43978" y="3683053"/>
            <a:ext cx="4150360" cy="2227580"/>
          </a:xfrm>
          <a:prstGeom prst="rect">
            <a:avLst/>
          </a:prstGeom>
        </p:spPr>
        <p:txBody>
          <a:bodyPr vert="horz" wrap="square" lIns="0" tIns="227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5"/>
              </a:spcBef>
            </a:pPr>
            <a:r>
              <a:rPr sz="2400" spc="-10" dirty="0">
                <a:latin typeface="Arial Black"/>
                <a:cs typeface="Arial Black"/>
              </a:rPr>
              <a:t>УПРАВЛЕНИЕ</a:t>
            </a:r>
            <a:r>
              <a:rPr sz="2400" spc="-5" dirty="0">
                <a:latin typeface="Arial Black"/>
                <a:cs typeface="Arial Black"/>
              </a:rPr>
              <a:t> ДРУГИМИ</a:t>
            </a:r>
            <a:endParaRPr sz="2400">
              <a:latin typeface="Arial Black"/>
              <a:cs typeface="Arial Black"/>
            </a:endParaRPr>
          </a:p>
          <a:p>
            <a:pPr marL="61594">
              <a:lnSpc>
                <a:spcPct val="100000"/>
              </a:lnSpc>
              <a:spcBef>
                <a:spcPts val="1405"/>
              </a:spcBef>
            </a:pPr>
            <a:r>
              <a:rPr sz="2000" spc="-15" dirty="0">
                <a:latin typeface="Microsoft Sans Serif"/>
                <a:cs typeface="Microsoft Sans Serif"/>
              </a:rPr>
              <a:t>Повышайте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самооценку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-</a:t>
            </a:r>
            <a:endParaRPr sz="2000">
              <a:latin typeface="Microsoft Sans Serif"/>
              <a:cs typeface="Microsoft Sans Serif"/>
            </a:endParaRPr>
          </a:p>
          <a:p>
            <a:pPr marL="131445">
              <a:lnSpc>
                <a:spcPct val="100000"/>
              </a:lnSpc>
              <a:spcBef>
                <a:spcPts val="5"/>
              </a:spcBef>
            </a:pPr>
            <a:r>
              <a:rPr sz="2000" spc="-60" dirty="0">
                <a:latin typeface="Microsoft Sans Serif"/>
                <a:cs typeface="Microsoft Sans Serif"/>
              </a:rPr>
              <a:t>когда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другие</a:t>
            </a:r>
            <a:r>
              <a:rPr sz="2000" spc="8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занижают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000" spc="-25" dirty="0">
                <a:latin typeface="Microsoft Sans Serif"/>
                <a:cs typeface="Microsoft Sans Serif"/>
              </a:rPr>
              <a:t>Снижайте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тревогу</a:t>
            </a:r>
            <a:r>
              <a:rPr sz="2000" spc="70" dirty="0">
                <a:latin typeface="Microsoft Sans Serif"/>
                <a:cs typeface="Microsoft Sans Serif"/>
              </a:rPr>
              <a:t> </a:t>
            </a:r>
            <a:r>
              <a:rPr sz="2000" spc="520" dirty="0">
                <a:latin typeface="Microsoft Sans Serif"/>
                <a:cs typeface="Microsoft Sans Serif"/>
              </a:rPr>
              <a:t>–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60" dirty="0">
                <a:latin typeface="Microsoft Sans Serif"/>
                <a:cs typeface="Microsoft Sans Serif"/>
              </a:rPr>
              <a:t>когда</a:t>
            </a:r>
            <a:r>
              <a:rPr sz="2000" spc="4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другие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ее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повышают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4911"/>
            <a:ext cx="12192000" cy="323215"/>
          </a:xfrm>
          <a:custGeom>
            <a:avLst/>
            <a:gdLst/>
            <a:ahLst/>
            <a:cxnLst/>
            <a:rect l="l" t="t" r="r" b="b"/>
            <a:pathLst>
              <a:path w="12192000" h="323215">
                <a:moveTo>
                  <a:pt x="12192000" y="0"/>
                </a:moveTo>
                <a:lnTo>
                  <a:pt x="0" y="0"/>
                </a:lnTo>
                <a:lnTo>
                  <a:pt x="0" y="323087"/>
                </a:lnTo>
                <a:lnTo>
                  <a:pt x="12192000" y="3230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09800" y="2677512"/>
            <a:ext cx="831532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0C2244"/>
                </a:solidFill>
                <a:latin typeface="Arial Black"/>
                <a:cs typeface="Arial Black"/>
              </a:rPr>
              <a:t>ЧТО МЫ ЗНАЕМ ПРО</a:t>
            </a:r>
            <a:r>
              <a:rPr lang="ru-RU" spc="-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br>
              <a:rPr lang="ru-RU" spc="-5" dirty="0">
                <a:solidFill>
                  <a:srgbClr val="0C2244"/>
                </a:solidFill>
                <a:latin typeface="Arial Black"/>
                <a:cs typeface="Arial Black"/>
              </a:rPr>
            </a:b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ЭМОЦИОНАЛЬНЫЙ</a:t>
            </a:r>
            <a:r>
              <a:rPr spc="4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ИНТЕЛЛЕКТ</a:t>
            </a:r>
            <a:r>
              <a:rPr lang="ru-RU" spc="-10" dirty="0">
                <a:solidFill>
                  <a:srgbClr val="0C2244"/>
                </a:solidFill>
                <a:latin typeface="Arial Black"/>
                <a:cs typeface="Arial Black"/>
              </a:rPr>
              <a:t>?</a:t>
            </a:r>
            <a:endParaRPr spc="-10" dirty="0">
              <a:solidFill>
                <a:srgbClr val="0C2244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9077418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663" y="411480"/>
            <a:ext cx="3779232" cy="627125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51750" y="188417"/>
            <a:ext cx="2952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негативное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поведение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6142" y="2907284"/>
            <a:ext cx="47790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C2244"/>
                </a:solidFill>
                <a:latin typeface="Arial Black"/>
                <a:cs typeface="Arial Black"/>
              </a:rPr>
              <a:t>КУВШИН</a:t>
            </a:r>
            <a:r>
              <a:rPr sz="3600" spc="-7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0C2244"/>
                </a:solidFill>
                <a:latin typeface="Arial Black"/>
                <a:cs typeface="Arial Black"/>
              </a:rPr>
              <a:t>ЭМОЦИЙ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6350" y="6680961"/>
            <a:ext cx="12204700" cy="183515"/>
            <a:chOff x="-6350" y="6680961"/>
            <a:chExt cx="12204700" cy="183515"/>
          </a:xfrm>
        </p:grpSpPr>
        <p:sp>
          <p:nvSpPr>
            <p:cNvPr id="6" name="object 6"/>
            <p:cNvSpPr/>
            <p:nvPr/>
          </p:nvSpPr>
          <p:spPr>
            <a:xfrm>
              <a:off x="0" y="6687311"/>
              <a:ext cx="12192000" cy="170815"/>
            </a:xfrm>
            <a:custGeom>
              <a:avLst/>
              <a:gdLst/>
              <a:ahLst/>
              <a:cxnLst/>
              <a:rect l="l" t="t" r="r" b="b"/>
              <a:pathLst>
                <a:path w="12192000" h="170815">
                  <a:moveTo>
                    <a:pt x="12192000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12192000" y="17068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687311"/>
              <a:ext cx="12192000" cy="170815"/>
            </a:xfrm>
            <a:custGeom>
              <a:avLst/>
              <a:gdLst/>
              <a:ahLst/>
              <a:cxnLst/>
              <a:rect l="l" t="t" r="r" b="b"/>
              <a:pathLst>
                <a:path w="12192000" h="170815">
                  <a:moveTo>
                    <a:pt x="0" y="170687"/>
                  </a:moveTo>
                  <a:lnTo>
                    <a:pt x="12192000" y="170687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70687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6108700" cy="6870700"/>
            <a:chOff x="-6350" y="0"/>
            <a:chExt cx="6108700" cy="68707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0" y="6858000"/>
                  </a:moveTo>
                  <a:lnTo>
                    <a:pt x="6096000" y="6858000"/>
                  </a:lnTo>
                  <a:lnTo>
                    <a:pt x="6096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2700">
              <a:solidFill>
                <a:srgbClr val="0C2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73453" y="418541"/>
            <a:ext cx="31102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solidFill>
                  <a:srgbClr val="FFFFFF"/>
                </a:solidFill>
                <a:latin typeface="Arial Black"/>
                <a:cs typeface="Arial Black"/>
              </a:rPr>
              <a:t>«СЛИВАЕТ»</a:t>
            </a:r>
            <a:r>
              <a:rPr sz="20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 Black"/>
                <a:cs typeface="Arial Black"/>
              </a:rPr>
              <a:t>ЭМОЦИИ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70978" y="402717"/>
            <a:ext cx="34207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latin typeface="Arial Black"/>
                <a:cs typeface="Arial Black"/>
              </a:rPr>
              <a:t>ДЕЛИТЬСЯ</a:t>
            </a:r>
            <a:r>
              <a:rPr sz="2000" spc="-30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ЭМОЦИЯМИ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852" y="2115058"/>
            <a:ext cx="53695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Начинает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неожиданно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спрашивает,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готовы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sz="24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выслушать</a:t>
            </a:r>
            <a:endParaRPr sz="2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Выливает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потоком</a:t>
            </a:r>
            <a:endParaRPr sz="2400">
              <a:latin typeface="Microsoft Sans Serif"/>
              <a:cs typeface="Microsoft Sans Serif"/>
            </a:endParaRPr>
          </a:p>
          <a:p>
            <a:pPr marL="12700" marR="2061845">
              <a:lnSpc>
                <a:spcPct val="100000"/>
              </a:lnSpc>
              <a:spcBef>
                <a:spcPts val="5"/>
              </a:spcBef>
            </a:pP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Его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сложно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остановить </a:t>
            </a:r>
            <a:r>
              <a:rPr sz="2400" spc="-6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Твердит</a:t>
            </a:r>
            <a:r>
              <a:rPr sz="2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одно</a:t>
            </a:r>
            <a:r>
              <a:rPr sz="2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тоже</a:t>
            </a:r>
            <a:endParaRPr sz="2400">
              <a:latin typeface="Microsoft Sans Serif"/>
              <a:cs typeface="Microsoft Sans Serif"/>
            </a:endParaRPr>
          </a:p>
          <a:p>
            <a:pPr marL="12700" marR="1214120">
              <a:lnSpc>
                <a:spcPct val="100000"/>
              </a:lnSpc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Находится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позиции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жертвы </a:t>
            </a:r>
            <a:r>
              <a:rPr sz="2400" spc="-6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Обвиняет</a:t>
            </a:r>
            <a:r>
              <a:rPr sz="2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других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Предупреждает</a:t>
            </a:r>
            <a:r>
              <a:rPr spc="15" dirty="0"/>
              <a:t> </a:t>
            </a:r>
            <a:r>
              <a:rPr dirty="0"/>
              <a:t>о</a:t>
            </a:r>
            <a:r>
              <a:rPr spc="20" dirty="0"/>
              <a:t> </a:t>
            </a:r>
            <a:r>
              <a:rPr spc="-15" dirty="0"/>
              <a:t>беседе </a:t>
            </a:r>
            <a:r>
              <a:rPr spc="-10" dirty="0"/>
              <a:t> </a:t>
            </a:r>
            <a:r>
              <a:rPr spc="-15" dirty="0"/>
              <a:t>Спрашивает</a:t>
            </a:r>
            <a:r>
              <a:rPr dirty="0"/>
              <a:t> </a:t>
            </a:r>
            <a:r>
              <a:rPr spc="-15" dirty="0"/>
              <a:t>разрешение</a:t>
            </a:r>
            <a:r>
              <a:rPr spc="-30" dirty="0"/>
              <a:t> </a:t>
            </a:r>
            <a:r>
              <a:rPr spc="-15" dirty="0"/>
              <a:t>поговорить </a:t>
            </a:r>
            <a:r>
              <a:rPr spc="-625" dirty="0"/>
              <a:t> </a:t>
            </a:r>
            <a:r>
              <a:rPr spc="-35" dirty="0"/>
              <a:t>Касается</a:t>
            </a:r>
            <a:r>
              <a:rPr spc="70" dirty="0"/>
              <a:t> </a:t>
            </a:r>
            <a:r>
              <a:rPr spc="-30" dirty="0"/>
              <a:t>только</a:t>
            </a:r>
            <a:r>
              <a:rPr spc="80" dirty="0"/>
              <a:t> </a:t>
            </a:r>
            <a:r>
              <a:rPr spc="-15" dirty="0"/>
              <a:t>одной</a:t>
            </a:r>
            <a:r>
              <a:rPr spc="75" dirty="0"/>
              <a:t> </a:t>
            </a:r>
            <a:r>
              <a:rPr spc="-20" dirty="0"/>
              <a:t>темы </a:t>
            </a:r>
            <a:r>
              <a:rPr spc="-15" dirty="0"/>
              <a:t> </a:t>
            </a:r>
            <a:r>
              <a:rPr spc="-45" dirty="0"/>
              <a:t>Делится</a:t>
            </a:r>
            <a:r>
              <a:rPr spc="-10" dirty="0"/>
              <a:t> </a:t>
            </a:r>
            <a:r>
              <a:rPr spc="-20" dirty="0"/>
              <a:t>переживаниями</a:t>
            </a:r>
            <a:r>
              <a:rPr spc="-50" dirty="0"/>
              <a:t> </a:t>
            </a:r>
            <a:r>
              <a:rPr spc="-10" dirty="0"/>
              <a:t>ограничено </a:t>
            </a:r>
            <a:r>
              <a:rPr spc="-620" dirty="0"/>
              <a:t> </a:t>
            </a:r>
            <a:r>
              <a:rPr spc="-5" dirty="0"/>
              <a:t>Не</a:t>
            </a:r>
            <a:r>
              <a:rPr spc="30" dirty="0"/>
              <a:t> </a:t>
            </a:r>
            <a:r>
              <a:rPr spc="-25" dirty="0"/>
              <a:t>зацикливается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35" dirty="0"/>
              <a:t>Говорит</a:t>
            </a:r>
            <a:r>
              <a:rPr spc="-5" dirty="0"/>
              <a:t> </a:t>
            </a:r>
            <a:r>
              <a:rPr dirty="0"/>
              <a:t>о</a:t>
            </a:r>
            <a:r>
              <a:rPr spc="-5" dirty="0"/>
              <a:t> </a:t>
            </a:r>
            <a:r>
              <a:rPr spc="-15" dirty="0"/>
              <a:t>себе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39306" y="4125848"/>
            <a:ext cx="44526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77565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Н</a:t>
            </a:r>
            <a:r>
              <a:rPr sz="2400" dirty="0">
                <a:latin typeface="Microsoft Sans Serif"/>
                <a:cs typeface="Microsoft Sans Serif"/>
              </a:rPr>
              <a:t>е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п</a:t>
            </a:r>
            <a:r>
              <a:rPr sz="2400" spc="-5" dirty="0">
                <a:latin typeface="Microsoft Sans Serif"/>
                <a:cs typeface="Microsoft Sans Serif"/>
              </a:rPr>
              <a:t>е</a:t>
            </a:r>
            <a:r>
              <a:rPr sz="2400" spc="5" dirty="0">
                <a:latin typeface="Microsoft Sans Serif"/>
                <a:cs typeface="Microsoft Sans Serif"/>
              </a:rPr>
              <a:t>р</a:t>
            </a:r>
            <a:r>
              <a:rPr sz="2400" spc="-40" dirty="0">
                <a:latin typeface="Microsoft Sans Serif"/>
                <a:cs typeface="Microsoft Sans Serif"/>
              </a:rPr>
              <a:t>е</a:t>
            </a:r>
            <a:r>
              <a:rPr sz="2400" spc="-50" dirty="0">
                <a:latin typeface="Microsoft Sans Serif"/>
                <a:cs typeface="Microsoft Sans Serif"/>
              </a:rPr>
              <a:t>х</a:t>
            </a:r>
            <a:r>
              <a:rPr sz="2400" spc="-40" dirty="0">
                <a:latin typeface="Microsoft Sans Serif"/>
                <a:cs typeface="Microsoft Sans Serif"/>
              </a:rPr>
              <a:t>о</a:t>
            </a:r>
            <a:r>
              <a:rPr sz="2400" spc="-5" dirty="0">
                <a:latin typeface="Microsoft Sans Serif"/>
                <a:cs typeface="Microsoft Sans Serif"/>
              </a:rPr>
              <a:t>ди</a:t>
            </a:r>
            <a:r>
              <a:rPr sz="2400" dirty="0">
                <a:latin typeface="Microsoft Sans Serif"/>
                <a:cs typeface="Microsoft Sans Serif"/>
              </a:rPr>
              <a:t>т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в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5" dirty="0">
                <a:latin typeface="Microsoft Sans Serif"/>
                <a:cs typeface="Microsoft Sans Serif"/>
              </a:rPr>
              <a:t>р</a:t>
            </a:r>
            <a:r>
              <a:rPr sz="2400" spc="-15" dirty="0">
                <a:latin typeface="Microsoft Sans Serif"/>
                <a:cs typeface="Microsoft Sans Serif"/>
              </a:rPr>
              <a:t>е</a:t>
            </a:r>
            <a:r>
              <a:rPr sz="2400" spc="-55" dirty="0">
                <a:latin typeface="Microsoft Sans Serif"/>
                <a:cs typeface="Microsoft Sans Serif"/>
              </a:rPr>
              <a:t>ж</a:t>
            </a:r>
            <a:r>
              <a:rPr sz="2400" spc="-40" dirty="0">
                <a:latin typeface="Microsoft Sans Serif"/>
                <a:cs typeface="Microsoft Sans Serif"/>
              </a:rPr>
              <a:t>и</a:t>
            </a:r>
            <a:r>
              <a:rPr sz="2400" spc="-65" dirty="0">
                <a:latin typeface="Microsoft Sans Serif"/>
                <a:cs typeface="Microsoft Sans Serif"/>
              </a:rPr>
              <a:t>м</a:t>
            </a:r>
            <a:r>
              <a:rPr sz="2400" dirty="0">
                <a:latin typeface="Microsoft Sans Serif"/>
                <a:cs typeface="Microsoft Sans Serif"/>
              </a:rPr>
              <a:t>	</a:t>
            </a:r>
            <a:r>
              <a:rPr sz="2400" spc="-90" dirty="0">
                <a:latin typeface="Microsoft Sans Serif"/>
                <a:cs typeface="Microsoft Sans Serif"/>
              </a:rPr>
              <a:t>ж</a:t>
            </a:r>
            <a:r>
              <a:rPr sz="2400" spc="5" dirty="0">
                <a:latin typeface="Microsoft Sans Serif"/>
                <a:cs typeface="Microsoft Sans Serif"/>
              </a:rPr>
              <a:t>е</a:t>
            </a:r>
            <a:r>
              <a:rPr sz="2400" spc="-40" dirty="0">
                <a:latin typeface="Microsoft Sans Serif"/>
                <a:cs typeface="Microsoft Sans Serif"/>
              </a:rPr>
              <a:t>р</a:t>
            </a:r>
            <a:r>
              <a:rPr sz="2400" dirty="0">
                <a:latin typeface="Microsoft Sans Serif"/>
                <a:cs typeface="Microsoft Sans Serif"/>
              </a:rPr>
              <a:t>твы  </a:t>
            </a:r>
            <a:r>
              <a:rPr sz="2400" spc="-30" dirty="0">
                <a:latin typeface="Microsoft Sans Serif"/>
                <a:cs typeface="Microsoft Sans Serif"/>
              </a:rPr>
              <a:t>Использует</a:t>
            </a:r>
            <a:r>
              <a:rPr sz="2400" spc="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«Я»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сообщения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381" y="2138786"/>
            <a:ext cx="6855459" cy="249491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1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Cпособны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расставлять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приоритеты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3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фокусироваться</a:t>
            </a:r>
            <a:endParaRPr sz="18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Нейтрализуете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«токсичных»</a:t>
            </a:r>
            <a:r>
              <a:rPr sz="1800" spc="4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сотрудников,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распознавая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и</a:t>
            </a:r>
            <a:endParaRPr sz="1800">
              <a:latin typeface="Microsoft Sans Serif"/>
              <a:cs typeface="Microsoft Sans Serif"/>
            </a:endParaRPr>
          </a:p>
          <a:p>
            <a:pPr marL="527685">
              <a:lnSpc>
                <a:spcPct val="100000"/>
              </a:lnSpc>
              <a:spcBef>
                <a:spcPts val="1080"/>
              </a:spcBef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контролируя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свои</a:t>
            </a:r>
            <a:r>
              <a:rPr sz="1800" spc="1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эмоции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во</a:t>
            </a:r>
            <a:r>
              <a:rPr sz="1800" spc="3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взаимодействии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</a:t>
            </a:r>
            <a:r>
              <a:rPr sz="1800" spc="1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ними</a:t>
            </a:r>
            <a:endParaRPr sz="18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080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1800" spc="-45" dirty="0">
                <a:solidFill>
                  <a:srgbClr val="0C2244"/>
                </a:solidFill>
                <a:latin typeface="Microsoft Sans Serif"/>
                <a:cs typeface="Microsoft Sans Serif"/>
              </a:rPr>
              <a:t>Держите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амбиции</a:t>
            </a:r>
            <a:r>
              <a:rPr sz="1800" spc="-25" dirty="0">
                <a:solidFill>
                  <a:srgbClr val="0C2244"/>
                </a:solidFill>
                <a:latin typeface="Microsoft Sans Serif"/>
                <a:cs typeface="Microsoft Sans Serif"/>
              </a:rPr>
              <a:t> под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контролем;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способен</a:t>
            </a:r>
            <a:r>
              <a:rPr sz="1800" spc="-5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признавать</a:t>
            </a:r>
            <a:endParaRPr sz="1800">
              <a:latin typeface="Microsoft Sans Serif"/>
              <a:cs typeface="Microsoft Sans Serif"/>
            </a:endParaRPr>
          </a:p>
          <a:p>
            <a:pPr marL="527685">
              <a:lnSpc>
                <a:spcPct val="100000"/>
              </a:lnSpc>
              <a:spcBef>
                <a:spcPts val="1085"/>
              </a:spcBef>
            </a:pP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неправоту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Microsoft Sans Serif"/>
                <a:cs typeface="Microsoft Sans Serif"/>
              </a:rPr>
              <a:t>преимущество</a:t>
            </a:r>
            <a:r>
              <a:rPr sz="1800" spc="-5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чужой</a:t>
            </a:r>
            <a:r>
              <a:rPr sz="1800" spc="20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позиции</a:t>
            </a:r>
            <a:endParaRPr sz="18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080"/>
              </a:spcBef>
              <a:buAutoNum type="arabicPeriod" startAt="4"/>
              <a:tabLst>
                <a:tab pos="527685" algn="l"/>
                <a:tab pos="528320" algn="l"/>
              </a:tabLst>
            </a:pP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Спокойно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и</a:t>
            </a:r>
            <a:r>
              <a:rPr sz="1800" spc="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C2244"/>
                </a:solidFill>
                <a:latin typeface="Microsoft Sans Serif"/>
                <a:cs typeface="Microsoft Sans Serif"/>
              </a:rPr>
              <a:t>твердо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отстаиваете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свою</a:t>
            </a:r>
            <a:r>
              <a:rPr sz="1800" spc="-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C2244"/>
                </a:solidFill>
                <a:latin typeface="Microsoft Sans Serif"/>
                <a:cs typeface="Microsoft Sans Serif"/>
              </a:rPr>
              <a:t>позицию</a:t>
            </a:r>
            <a:r>
              <a:rPr sz="1800" dirty="0">
                <a:solidFill>
                  <a:srgbClr val="0C2244"/>
                </a:solidFill>
                <a:latin typeface="Microsoft Sans Serif"/>
                <a:cs typeface="Microsoft Sans Serif"/>
              </a:rPr>
              <a:t> в</a:t>
            </a:r>
            <a:r>
              <a:rPr sz="1800" spc="25" dirty="0">
                <a:solidFill>
                  <a:srgbClr val="0C2244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C2244"/>
                </a:solidFill>
                <a:latin typeface="Microsoft Sans Serif"/>
                <a:cs typeface="Microsoft Sans Serif"/>
              </a:rPr>
              <a:t>конфликте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169" y="1000505"/>
            <a:ext cx="6059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C2244"/>
                </a:solidFill>
                <a:latin typeface="Arial Black"/>
                <a:cs typeface="Arial Black"/>
              </a:rPr>
              <a:t>КОГДА</a:t>
            </a:r>
            <a:r>
              <a:rPr sz="180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Arial Black"/>
                <a:cs typeface="Arial Black"/>
              </a:rPr>
              <a:t>ВЫ</a:t>
            </a:r>
            <a:r>
              <a:rPr sz="1800" spc="-10" dirty="0">
                <a:solidFill>
                  <a:srgbClr val="0C2244"/>
                </a:solidFill>
                <a:latin typeface="Arial Black"/>
                <a:cs typeface="Arial Black"/>
              </a:rPr>
              <a:t> УПРАВЛЯЕТЕ</a:t>
            </a:r>
            <a:r>
              <a:rPr sz="1800" spc="6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0C2244"/>
                </a:solidFill>
                <a:latin typeface="Arial Black"/>
                <a:cs typeface="Arial Black"/>
              </a:rPr>
              <a:t>СВОИМИ</a:t>
            </a:r>
            <a:r>
              <a:rPr sz="1800" spc="2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z="1800" spc="-5" dirty="0">
                <a:solidFill>
                  <a:srgbClr val="0C2244"/>
                </a:solidFill>
                <a:latin typeface="Arial Black"/>
                <a:cs typeface="Arial Black"/>
              </a:rPr>
              <a:t>ЭМОЦИЯМИ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6743" y="0"/>
            <a:ext cx="471525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990" y="26801"/>
            <a:ext cx="12192000" cy="6758305"/>
            <a:chOff x="0" y="28948"/>
            <a:chExt cx="12192000" cy="6758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948"/>
              <a:ext cx="12191999" cy="67581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5823" y="152399"/>
              <a:ext cx="11917680" cy="6513830"/>
            </a:xfrm>
            <a:custGeom>
              <a:avLst/>
              <a:gdLst/>
              <a:ahLst/>
              <a:cxnLst/>
              <a:rect l="l" t="t" r="r" b="b"/>
              <a:pathLst>
                <a:path w="11917680" h="6513830">
                  <a:moveTo>
                    <a:pt x="11917680" y="0"/>
                  </a:moveTo>
                  <a:lnTo>
                    <a:pt x="0" y="0"/>
                  </a:lnTo>
                  <a:lnTo>
                    <a:pt x="0" y="6513576"/>
                  </a:lnTo>
                  <a:lnTo>
                    <a:pt x="11917680" y="6513576"/>
                  </a:lnTo>
                  <a:lnTo>
                    <a:pt x="11917680" y="0"/>
                  </a:lnTo>
                  <a:close/>
                </a:path>
              </a:pathLst>
            </a:custGeom>
            <a:solidFill>
              <a:srgbClr val="212A3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15823" y="152399"/>
              <a:ext cx="11917680" cy="6513830"/>
            </a:xfrm>
            <a:custGeom>
              <a:avLst/>
              <a:gdLst/>
              <a:ahLst/>
              <a:cxnLst/>
              <a:rect l="l" t="t" r="r" b="b"/>
              <a:pathLst>
                <a:path w="11917680" h="6513830">
                  <a:moveTo>
                    <a:pt x="0" y="6513576"/>
                  </a:moveTo>
                  <a:lnTo>
                    <a:pt x="11917680" y="6513576"/>
                  </a:lnTo>
                  <a:lnTo>
                    <a:pt x="11917680" y="0"/>
                  </a:lnTo>
                  <a:lnTo>
                    <a:pt x="0" y="0"/>
                  </a:lnTo>
                  <a:lnTo>
                    <a:pt x="0" y="6513576"/>
                  </a:lnTo>
                  <a:close/>
                </a:path>
              </a:pathLst>
            </a:custGeom>
            <a:ln w="12700">
              <a:solidFill>
                <a:srgbClr val="212A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933441" y="1651716"/>
            <a:ext cx="5694680" cy="1400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«Выражение,</a:t>
            </a:r>
            <a:r>
              <a:rPr b="1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которое</a:t>
            </a:r>
            <a:r>
              <a:rPr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вы</a:t>
            </a:r>
            <a:r>
              <a:rPr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носите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на </a:t>
            </a:r>
            <a:r>
              <a:rPr b="1" i="1" spc="-6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20" dirty="0">
                <a:solidFill>
                  <a:srgbClr val="FFFFFF"/>
                </a:solidFill>
                <a:latin typeface="Arial"/>
                <a:cs typeface="Arial"/>
              </a:rPr>
              <a:t>лице, </a:t>
            </a:r>
            <a:r>
              <a:rPr b="1" i="1" spc="5" dirty="0">
                <a:solidFill>
                  <a:srgbClr val="FFFFFF"/>
                </a:solidFill>
                <a:latin typeface="Arial"/>
                <a:cs typeface="Arial"/>
              </a:rPr>
              <a:t>куда 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важнее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одежд, которые 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вы </a:t>
            </a:r>
            <a:r>
              <a:rPr b="1" i="1" spc="-10" dirty="0">
                <a:solidFill>
                  <a:srgbClr val="FFFFFF"/>
                </a:solidFill>
                <a:latin typeface="Arial"/>
                <a:cs typeface="Arial"/>
              </a:rPr>
              <a:t>надеваете</a:t>
            </a:r>
            <a:r>
              <a:rPr b="1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5" dirty="0">
                <a:solidFill>
                  <a:srgbClr val="FFFFFF"/>
                </a:solidFill>
                <a:latin typeface="Arial"/>
                <a:cs typeface="Arial"/>
              </a:rPr>
              <a:t>себя.»</a:t>
            </a:r>
          </a:p>
          <a:p>
            <a:pPr marR="5080" algn="r">
              <a:lnSpc>
                <a:spcPct val="100000"/>
              </a:lnSpc>
              <a:spcBef>
                <a:spcPts val="25"/>
              </a:spcBef>
            </a:pP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Дейл</a:t>
            </a:r>
            <a:r>
              <a:rPr sz="1800" i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Карнеги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6894" y="4666007"/>
            <a:ext cx="3552190" cy="1452962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Arial Black"/>
                <a:cs typeface="Arial Black"/>
              </a:rPr>
              <a:t>Чернова Алина </a:t>
            </a:r>
          </a:p>
          <a:p>
            <a:pPr marL="12700">
              <a:lnSpc>
                <a:spcPct val="100000"/>
              </a:lnSpc>
            </a:pPr>
            <a:endParaRPr lang="ru-RU" sz="2800" spc="-25" dirty="0">
              <a:solidFill>
                <a:srgbClr val="FFFFFF"/>
              </a:solidFill>
              <a:latin typeface="Arial Black"/>
              <a:cs typeface="Roboto"/>
            </a:endParaRPr>
          </a:p>
          <a:p>
            <a:pPr marL="12700">
              <a:lnSpc>
                <a:spcPct val="100000"/>
              </a:lnSpc>
            </a:pPr>
            <a:r>
              <a:rPr lang="ru-RU" sz="2800" spc="-25" dirty="0">
                <a:solidFill>
                  <a:srgbClr val="FFFFFF"/>
                </a:solidFill>
                <a:latin typeface="Arial Black"/>
                <a:cs typeface="Roboto"/>
              </a:rPr>
              <a:t>+ 7 911 384 44 08</a:t>
            </a:r>
          </a:p>
        </p:txBody>
      </p:sp>
      <p:sp>
        <p:nvSpPr>
          <p:cNvPr id="18" name="object 18"/>
          <p:cNvSpPr/>
          <p:nvPr/>
        </p:nvSpPr>
        <p:spPr>
          <a:xfrm>
            <a:off x="7562088" y="3617976"/>
            <a:ext cx="3797300" cy="10160"/>
          </a:xfrm>
          <a:custGeom>
            <a:avLst/>
            <a:gdLst/>
            <a:ahLst/>
            <a:cxnLst/>
            <a:rect l="l" t="t" r="r" b="b"/>
            <a:pathLst>
              <a:path w="3797300" h="10160">
                <a:moveTo>
                  <a:pt x="0" y="0"/>
                </a:moveTo>
                <a:lnTo>
                  <a:pt x="3796918" y="1016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A246DDD-FAB0-7D73-0DC1-C2C9A1C32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2925">
            <a:off x="721902" y="618016"/>
            <a:ext cx="3209729" cy="4012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6096000" cy="3429000"/>
            </a:xfrm>
            <a:custGeom>
              <a:avLst/>
              <a:gdLst/>
              <a:ahLst/>
              <a:cxnLst/>
              <a:rect l="l" t="t" r="r" b="b"/>
              <a:pathLst>
                <a:path w="6096000" h="3429000">
                  <a:moveTo>
                    <a:pt x="6096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6096000" y="3429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3422650"/>
                  </a:lnTo>
                  <a:lnTo>
                    <a:pt x="12185650" y="3435350"/>
                  </a:lnTo>
                  <a:lnTo>
                    <a:pt x="12185650" y="6851650"/>
                  </a:lnTo>
                  <a:lnTo>
                    <a:pt x="6102350" y="6851650"/>
                  </a:lnTo>
                  <a:lnTo>
                    <a:pt x="6102350" y="3435350"/>
                  </a:lnTo>
                  <a:lnTo>
                    <a:pt x="12185650" y="3435350"/>
                  </a:lnTo>
                  <a:lnTo>
                    <a:pt x="12185650" y="3422650"/>
                  </a:lnTo>
                  <a:lnTo>
                    <a:pt x="6102350" y="3422650"/>
                  </a:lnTo>
                  <a:lnTo>
                    <a:pt x="6102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102350" y="0"/>
                  </a:lnTo>
                  <a:lnTo>
                    <a:pt x="6089650" y="0"/>
                  </a:lnTo>
                  <a:lnTo>
                    <a:pt x="6089650" y="6350"/>
                  </a:lnTo>
                  <a:lnTo>
                    <a:pt x="6089650" y="3422650"/>
                  </a:lnTo>
                  <a:lnTo>
                    <a:pt x="6089650" y="3435350"/>
                  </a:lnTo>
                  <a:lnTo>
                    <a:pt x="6089650" y="6851650"/>
                  </a:lnTo>
                  <a:lnTo>
                    <a:pt x="6350" y="6851650"/>
                  </a:lnTo>
                  <a:lnTo>
                    <a:pt x="6350" y="3435350"/>
                  </a:lnTo>
                  <a:lnTo>
                    <a:pt x="6089650" y="3435350"/>
                  </a:lnTo>
                  <a:lnTo>
                    <a:pt x="6089650" y="3422650"/>
                  </a:lnTo>
                  <a:lnTo>
                    <a:pt x="6350" y="3422650"/>
                  </a:lnTo>
                  <a:lnTo>
                    <a:pt x="6350" y="6350"/>
                  </a:lnTo>
                  <a:lnTo>
                    <a:pt x="6089650" y="6350"/>
                  </a:lnTo>
                  <a:lnTo>
                    <a:pt x="6089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3422650"/>
                  </a:lnTo>
                  <a:lnTo>
                    <a:pt x="0" y="3435350"/>
                  </a:lnTo>
                  <a:lnTo>
                    <a:pt x="0" y="68516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089650" y="6858000"/>
                  </a:lnTo>
                  <a:lnTo>
                    <a:pt x="6102350" y="6858000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851650"/>
                  </a:lnTo>
                  <a:lnTo>
                    <a:pt x="12192000" y="3422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97991" y="1027887"/>
            <a:ext cx="385500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Arial Black"/>
                <a:cs typeface="Arial Black"/>
              </a:rPr>
              <a:t>EQ </a:t>
            </a:r>
            <a:r>
              <a:rPr lang="ru-RU" sz="1800" spc="-5" dirty="0">
                <a:latin typeface="Arial Black"/>
                <a:cs typeface="Arial Black"/>
              </a:rPr>
              <a:t>заменил слова «стрессоустойчивость и коммуникабельность» в описании вакансий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91400" y="4821910"/>
            <a:ext cx="3837940" cy="8694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latin typeface="Arial Black"/>
                <a:cs typeface="Arial Black"/>
              </a:rPr>
              <a:t>Кажется,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pc="-5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spc="-5" dirty="0">
                <a:latin typeface="Arial Black"/>
                <a:cs typeface="Arial Black"/>
              </a:rPr>
              <a:t>что все очень просто…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02956" y="1166621"/>
            <a:ext cx="314604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10" dirty="0">
                <a:solidFill>
                  <a:srgbClr val="FFFFFF"/>
                </a:solidFill>
                <a:latin typeface="Arial Black"/>
                <a:cs typeface="Arial Black"/>
              </a:rPr>
              <a:t>ВСЕ ЗНАЮТ, ЧТО ЭТО ОЧЕНЬ ВАЖНО, НО ПОЧЕМУ?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68B540-918F-AE47-2277-A6E533B4A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" r="-369" b="15625"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4911"/>
            <a:ext cx="12192000" cy="323215"/>
          </a:xfrm>
          <a:custGeom>
            <a:avLst/>
            <a:gdLst/>
            <a:ahLst/>
            <a:cxnLst/>
            <a:rect l="l" t="t" r="r" b="b"/>
            <a:pathLst>
              <a:path w="12192000" h="323215">
                <a:moveTo>
                  <a:pt x="12192000" y="0"/>
                </a:moveTo>
                <a:lnTo>
                  <a:pt x="0" y="0"/>
                </a:lnTo>
                <a:lnTo>
                  <a:pt x="0" y="323087"/>
                </a:lnTo>
                <a:lnTo>
                  <a:pt x="12192000" y="3230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2020" y="2590800"/>
            <a:ext cx="780795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0C2244"/>
                </a:solidFill>
                <a:latin typeface="Arial Black"/>
                <a:cs typeface="Arial Black"/>
              </a:rPr>
              <a:t>НО ПОЧЕМУ ТОГДА ТАК СЛОЖНО?</a:t>
            </a:r>
            <a:endParaRPr spc="-5" dirty="0">
              <a:solidFill>
                <a:srgbClr val="0C2244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4911"/>
            <a:ext cx="12192000" cy="323215"/>
          </a:xfrm>
          <a:custGeom>
            <a:avLst/>
            <a:gdLst/>
            <a:ahLst/>
            <a:cxnLst/>
            <a:rect l="l" t="t" r="r" b="b"/>
            <a:pathLst>
              <a:path w="12192000" h="323215">
                <a:moveTo>
                  <a:pt x="12192000" y="0"/>
                </a:moveTo>
                <a:lnTo>
                  <a:pt x="0" y="0"/>
                </a:lnTo>
                <a:lnTo>
                  <a:pt x="0" y="323087"/>
                </a:lnTo>
                <a:lnTo>
                  <a:pt x="12192000" y="3230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0C2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1857" y="2932252"/>
            <a:ext cx="780795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ЗАЧЕМ</a:t>
            </a:r>
            <a:r>
              <a:rPr spc="-30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НАМ</a:t>
            </a:r>
            <a:r>
              <a:rPr spc="-2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0C2244"/>
                </a:solidFill>
                <a:latin typeface="Arial Black"/>
                <a:cs typeface="Arial Black"/>
              </a:rPr>
              <a:t>НУЖНО</a:t>
            </a:r>
            <a:r>
              <a:rPr spc="2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РАЗБИРАТЬСЯ</a:t>
            </a:r>
            <a:r>
              <a:rPr spc="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dirty="0">
                <a:solidFill>
                  <a:srgbClr val="0C2244"/>
                </a:solidFill>
                <a:latin typeface="Arial Black"/>
                <a:cs typeface="Arial Black"/>
              </a:rPr>
              <a:t>В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 СВОИХ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0C2244"/>
                </a:solidFill>
                <a:latin typeface="Arial Black"/>
                <a:cs typeface="Arial Black"/>
              </a:rPr>
              <a:t>И</a:t>
            </a:r>
            <a:r>
              <a:rPr spc="-2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ЧУЖИХ</a:t>
            </a:r>
            <a:r>
              <a:rPr spc="-35" dirty="0">
                <a:solidFill>
                  <a:srgbClr val="0C2244"/>
                </a:solidFill>
                <a:latin typeface="Arial Black"/>
                <a:cs typeface="Arial Black"/>
              </a:rPr>
              <a:t> </a:t>
            </a:r>
            <a:r>
              <a:rPr spc="-5" dirty="0">
                <a:solidFill>
                  <a:srgbClr val="0C2244"/>
                </a:solidFill>
                <a:latin typeface="Arial Black"/>
                <a:cs typeface="Arial Black"/>
              </a:rPr>
              <a:t>ЭМОЦИЯХ</a:t>
            </a:r>
          </a:p>
        </p:txBody>
      </p:sp>
    </p:spTree>
    <p:extLst>
      <p:ext uri="{BB962C8B-B14F-4D97-AF65-F5344CB8AC3E}">
        <p14:creationId xmlns:p14="http://schemas.microsoft.com/office/powerpoint/2010/main" val="74496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6096000" y="0"/>
              <a:ext cx="6096000" cy="3429000"/>
            </a:xfrm>
            <a:custGeom>
              <a:avLst/>
              <a:gdLst/>
              <a:ahLst/>
              <a:cxnLst/>
              <a:rect l="l" t="t" r="r" b="b"/>
              <a:pathLst>
                <a:path w="6096000" h="3429000">
                  <a:moveTo>
                    <a:pt x="60960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6096000" y="3429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0C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3422650"/>
                  </a:lnTo>
                  <a:lnTo>
                    <a:pt x="12185650" y="3435350"/>
                  </a:lnTo>
                  <a:lnTo>
                    <a:pt x="12185650" y="6851650"/>
                  </a:lnTo>
                  <a:lnTo>
                    <a:pt x="6102350" y="6851650"/>
                  </a:lnTo>
                  <a:lnTo>
                    <a:pt x="6102350" y="3435350"/>
                  </a:lnTo>
                  <a:lnTo>
                    <a:pt x="12185650" y="3435350"/>
                  </a:lnTo>
                  <a:lnTo>
                    <a:pt x="12185650" y="3422650"/>
                  </a:lnTo>
                  <a:lnTo>
                    <a:pt x="6102350" y="3422650"/>
                  </a:lnTo>
                  <a:lnTo>
                    <a:pt x="6102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102350" y="0"/>
                  </a:lnTo>
                  <a:lnTo>
                    <a:pt x="6089650" y="0"/>
                  </a:lnTo>
                  <a:lnTo>
                    <a:pt x="6089650" y="6350"/>
                  </a:lnTo>
                  <a:lnTo>
                    <a:pt x="6089650" y="3422650"/>
                  </a:lnTo>
                  <a:lnTo>
                    <a:pt x="6089650" y="3435350"/>
                  </a:lnTo>
                  <a:lnTo>
                    <a:pt x="6089650" y="6851650"/>
                  </a:lnTo>
                  <a:lnTo>
                    <a:pt x="6350" y="6851650"/>
                  </a:lnTo>
                  <a:lnTo>
                    <a:pt x="6350" y="3435350"/>
                  </a:lnTo>
                  <a:lnTo>
                    <a:pt x="6089650" y="3435350"/>
                  </a:lnTo>
                  <a:lnTo>
                    <a:pt x="6089650" y="3422650"/>
                  </a:lnTo>
                  <a:lnTo>
                    <a:pt x="6350" y="3422650"/>
                  </a:lnTo>
                  <a:lnTo>
                    <a:pt x="6350" y="6350"/>
                  </a:lnTo>
                  <a:lnTo>
                    <a:pt x="6089650" y="6350"/>
                  </a:lnTo>
                  <a:lnTo>
                    <a:pt x="6089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3422650"/>
                  </a:lnTo>
                  <a:lnTo>
                    <a:pt x="0" y="3435350"/>
                  </a:lnTo>
                  <a:lnTo>
                    <a:pt x="0" y="68516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089650" y="6858000"/>
                  </a:lnTo>
                  <a:lnTo>
                    <a:pt x="6102350" y="6858000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851650"/>
                  </a:lnTo>
                  <a:lnTo>
                    <a:pt x="12192000" y="34226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97991" y="1027887"/>
            <a:ext cx="24542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Зажимаем</a:t>
            </a:r>
            <a:r>
              <a:rPr sz="1800" spc="-45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эмоции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7991" y="1308861"/>
            <a:ext cx="296291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Разрушаем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себя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изнутри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Болеем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Microsoft Sans Serif"/>
                <a:cs typeface="Microsoft Sans Serif"/>
              </a:rPr>
              <a:t>Быстрее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устаем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Отдаляемся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6259" y="4255389"/>
            <a:ext cx="3837940" cy="140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Black"/>
                <a:cs typeface="Arial Black"/>
              </a:rPr>
              <a:t>Эмоционально</a:t>
            </a:r>
            <a:r>
              <a:rPr sz="1800" spc="-25" dirty="0">
                <a:latin typeface="Arial Black"/>
                <a:cs typeface="Arial Black"/>
              </a:rPr>
              <a:t> </a:t>
            </a:r>
            <a:r>
              <a:rPr sz="1800" spc="-10" dirty="0">
                <a:latin typeface="Arial Black"/>
                <a:cs typeface="Arial Black"/>
              </a:rPr>
              <a:t>небрежны:</a:t>
            </a:r>
            <a:endParaRPr sz="1800">
              <a:latin typeface="Arial Black"/>
              <a:cs typeface="Arial Black"/>
            </a:endParaRPr>
          </a:p>
          <a:p>
            <a:pPr marL="299085" indent="-287020">
              <a:lnSpc>
                <a:spcPct val="100000"/>
              </a:lnSpc>
              <a:spcBef>
                <a:spcPts val="4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Разрушаем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отношения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10" dirty="0">
                <a:latin typeface="Microsoft Sans Serif"/>
                <a:cs typeface="Microsoft Sans Serif"/>
              </a:rPr>
              <a:t>людьми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-30" dirty="0">
                <a:latin typeface="Microsoft Sans Serif"/>
                <a:cs typeface="Microsoft Sans Serif"/>
              </a:rPr>
              <a:t>Близкие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болеют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Тратим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много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энергии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Испытываем чувство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вины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02956" y="1166621"/>
            <a:ext cx="263652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КРАЙНОСТИ 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 Black"/>
                <a:cs typeface="Arial Black"/>
              </a:rPr>
              <a:t>ЭМ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ОЦИОНА</a:t>
            </a:r>
            <a:r>
              <a:rPr sz="1800" spc="-5" dirty="0">
                <a:solidFill>
                  <a:srgbClr val="FFFFFF"/>
                </a:solidFill>
                <a:latin typeface="Arial Black"/>
                <a:cs typeface="Arial Black"/>
              </a:rPr>
              <a:t>ЛЬ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1800" dirty="0">
                <a:solidFill>
                  <a:srgbClr val="FFFFFF"/>
                </a:solidFill>
                <a:latin typeface="Arial Black"/>
                <a:cs typeface="Arial Black"/>
              </a:rPr>
              <a:t>ГО  </a:t>
            </a:r>
            <a:r>
              <a:rPr sz="1800" spc="-15" dirty="0">
                <a:solidFill>
                  <a:srgbClr val="FFFFFF"/>
                </a:solidFill>
                <a:latin typeface="Arial Black"/>
                <a:cs typeface="Arial Black"/>
              </a:rPr>
              <a:t>ПРОЯВЛЕНИЯ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6095999" cy="34289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981200"/>
            <a:ext cx="101841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0C2244"/>
                </a:solidFill>
                <a:latin typeface="Arial Black"/>
                <a:cs typeface="Arial Black"/>
              </a:rPr>
              <a:t>ЧТО ДАЕТ ХОРОШИЙ УРОВЕНЬ </a:t>
            </a:r>
            <a:r>
              <a:rPr lang="en-US" sz="3600" dirty="0">
                <a:solidFill>
                  <a:srgbClr val="0C2244"/>
                </a:solidFill>
                <a:latin typeface="Arial Black"/>
                <a:cs typeface="Arial Black"/>
              </a:rPr>
              <a:t>EQ?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1114</Words>
  <Application>Microsoft Office PowerPoint</Application>
  <PresentationFormat>Широкоэкранный</PresentationFormat>
  <Paragraphs>213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Calibri</vt:lpstr>
      <vt:lpstr>Microsoft Sans Serif</vt:lpstr>
      <vt:lpstr>Segoe UI</vt:lpstr>
      <vt:lpstr>Segoe UI Semibold</vt:lpstr>
      <vt:lpstr>Office Theme</vt:lpstr>
      <vt:lpstr>Презентация PowerPoint</vt:lpstr>
      <vt:lpstr>Алина Чернова</vt:lpstr>
      <vt:lpstr>О ЧЕМ ПОГОВОРИМ?</vt:lpstr>
      <vt:lpstr>ЧТО МЫ ЗНАЕМ ПРО  ЭМОЦИОНАЛЬНЫЙ ИНТЕЛЛЕКТ?</vt:lpstr>
      <vt:lpstr>Презентация PowerPoint</vt:lpstr>
      <vt:lpstr>НО ПОЧЕМУ ТОГДА ТАК СЛОЖНО?</vt:lpstr>
      <vt:lpstr>ЗАЧЕМ НАМ НУЖНО РАЗБИРАТЬСЯ В СВОИХ И ЧУЖИХ ЭМОЦИЯХ</vt:lpstr>
      <vt:lpstr>Презентация PowerPoint</vt:lpstr>
      <vt:lpstr>ЧТО ДАЕТ ХОРОШИЙ УРОВЕНЬ EQ?</vt:lpstr>
      <vt:lpstr>Презентация PowerPoint</vt:lpstr>
      <vt:lpstr>Презентация PowerPoint</vt:lpstr>
      <vt:lpstr>ЧТО ЖЕ ЭТО ЗА «ЗВЕРЬ» -  ЭМОЦИОНАЛЬНЫЙ ИНТЕЛЛЕКТ?</vt:lpstr>
      <vt:lpstr>управлять своими  эмоциями</vt:lpstr>
      <vt:lpstr>Презентация PowerPoint</vt:lpstr>
      <vt:lpstr>Диагностика эмоционального интеллекта</vt:lpstr>
      <vt:lpstr>ОЦЕНКА ЭМОЦИОНАЛЬНОГО ИНТЕЛЛЕКТА</vt:lpstr>
      <vt:lpstr>Презентация PowerPoint</vt:lpstr>
      <vt:lpstr>ЧТО ВЫ СЕЙЧАС ЧУВСТВУЕТЕ?</vt:lpstr>
      <vt:lpstr>Презентация PowerPoint</vt:lpstr>
      <vt:lpstr>РАДОСТЬ</vt:lpstr>
      <vt:lpstr>КАК ПОЛУЧИТЬ РАДОСТЬ</vt:lpstr>
      <vt:lpstr>ПЕЧАЛЬ</vt:lpstr>
      <vt:lpstr>КАК ПРОЖИВАТЬ ПЕЧАЛЬ</vt:lpstr>
      <vt:lpstr>КАК ПОДДЕРЖИВАТЬ ТОГО, КТО В ПЕЧАЛИ</vt:lpstr>
      <vt:lpstr>ГНЕВ</vt:lpstr>
      <vt:lpstr>ОТВРАЩЕНИЕ</vt:lpstr>
      <vt:lpstr>СТРАХ</vt:lpstr>
      <vt:lpstr>КАК ПОДРУЖИТЬСЯ  СО СТРАХОМ</vt:lpstr>
      <vt:lpstr>УДИВЛЕНИЕ</vt:lpstr>
      <vt:lpstr>Презентация PowerPoint</vt:lpstr>
      <vt:lpstr>ЧТО МЕШАЕТ РАЗВИВАТЬ ЭМОЦИИ</vt:lpstr>
      <vt:lpstr>Эмоциональная компетентность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ВАЖНА ЭМПАТИЯ ДЛЯ РУКОВОДИТЕЛЕЙ? </vt:lpstr>
      <vt:lpstr>Презентация PowerPoint</vt:lpstr>
      <vt:lpstr>Презентация PowerPoint</vt:lpstr>
      <vt:lpstr>КУВШИН ЭМОЦИЙ</vt:lpstr>
      <vt:lpstr>Презентация PowerPoint</vt:lpstr>
      <vt:lpstr>КОГДА ВЫ УПРАВЛЯЕТЕ СВОИМИ ЭМОЦИЯМИ</vt:lpstr>
      <vt:lpstr>«Выражение, которое вы носите на  лице, куда важнее одежд, которые  вы надеваете на себя.» Дейл Карнеги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Лукьянова</dc:creator>
  <cp:lastModifiedBy>Alina Chernova</cp:lastModifiedBy>
  <cp:revision>1</cp:revision>
  <dcterms:created xsi:type="dcterms:W3CDTF">2023-06-29T06:47:20Z</dcterms:created>
  <dcterms:modified xsi:type="dcterms:W3CDTF">2023-06-29T18:49:54Z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2023-06-29T00:00:00Z</vt:filetime>
  </property>
</Properties>
</file>