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9" r:id="rId3"/>
    <p:sldId id="267" r:id="rId4"/>
    <p:sldId id="257" r:id="rId5"/>
    <p:sldId id="274" r:id="rId6"/>
    <p:sldId id="268" r:id="rId7"/>
    <p:sldId id="269" r:id="rId8"/>
    <p:sldId id="270" r:id="rId9"/>
    <p:sldId id="271" r:id="rId10"/>
    <p:sldId id="272" r:id="rId11"/>
    <p:sldId id="258" r:id="rId12"/>
    <p:sldId id="260" r:id="rId13"/>
    <p:sldId id="273" r:id="rId14"/>
    <p:sldId id="261" r:id="rId15"/>
    <p:sldId id="262" r:id="rId16"/>
    <p:sldId id="263" r:id="rId17"/>
    <p:sldId id="264" r:id="rId18"/>
    <p:sldId id="266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352F9D-345C-48F4-9CA6-95977190510E}">
          <p14:sldIdLst>
            <p14:sldId id="256"/>
            <p14:sldId id="259"/>
            <p14:sldId id="267"/>
            <p14:sldId id="257"/>
            <p14:sldId id="274"/>
            <p14:sldId id="268"/>
            <p14:sldId id="269"/>
            <p14:sldId id="270"/>
            <p14:sldId id="271"/>
            <p14:sldId id="272"/>
            <p14:sldId id="258"/>
            <p14:sldId id="260"/>
            <p14:sldId id="273"/>
            <p14:sldId id="261"/>
            <p14:sldId id="262"/>
            <p14:sldId id="263"/>
            <p14:sldId id="264"/>
            <p14:sldId id="266"/>
            <p14:sldId id="275"/>
            <p14:sldId id="276"/>
          </p14:sldIdLst>
        </p14:section>
        <p14:section name="Раздел без заголовка" id="{3958B98C-FE62-49A4-9D9C-46A9DA8D46E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E8333-DE0E-4459-8EBA-BD0629BD13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5DC208-8733-4A1F-B0FB-B6FD52342B47}">
      <dgm:prSet phldrT="[Текст]"/>
      <dgm:spPr/>
      <dgm:t>
        <a:bodyPr/>
        <a:lstStyle/>
        <a:p>
          <a:r>
            <a:rPr lang="ru-RU" dirty="0" smtClean="0"/>
            <a:t>Общие</a:t>
          </a:r>
          <a:endParaRPr lang="ru-RU" dirty="0"/>
        </a:p>
      </dgm:t>
    </dgm:pt>
    <dgm:pt modelId="{FD38204E-EC2A-4AA7-AE5C-A43A3B339990}" type="parTrans" cxnId="{43A8F6EE-AFE9-442D-830D-EA1AB73A7D93}">
      <dgm:prSet/>
      <dgm:spPr/>
      <dgm:t>
        <a:bodyPr/>
        <a:lstStyle/>
        <a:p>
          <a:endParaRPr lang="ru-RU"/>
        </a:p>
      </dgm:t>
    </dgm:pt>
    <dgm:pt modelId="{A0E1626B-212A-4D34-8DBC-959707090EBD}" type="sibTrans" cxnId="{43A8F6EE-AFE9-442D-830D-EA1AB73A7D93}">
      <dgm:prSet/>
      <dgm:spPr/>
      <dgm:t>
        <a:bodyPr/>
        <a:lstStyle/>
        <a:p>
          <a:endParaRPr lang="ru-RU"/>
        </a:p>
      </dgm:t>
    </dgm:pt>
    <dgm:pt modelId="{4690FBD3-7424-4FEF-977D-6564D0161468}">
      <dgm:prSet phldrT="[Текст]"/>
      <dgm:spPr/>
      <dgm:t>
        <a:bodyPr/>
        <a:lstStyle/>
        <a:p>
          <a:r>
            <a:rPr lang="ru-RU" dirty="0" smtClean="0"/>
            <a:t>Биометрические </a:t>
          </a:r>
          <a:endParaRPr lang="ru-RU" dirty="0"/>
        </a:p>
      </dgm:t>
    </dgm:pt>
    <dgm:pt modelId="{42AF6E94-B566-4C01-9350-93BE94932837}" type="parTrans" cxnId="{D8DE32D1-1E23-43EC-A225-383EEFD0705E}">
      <dgm:prSet/>
      <dgm:spPr/>
      <dgm:t>
        <a:bodyPr/>
        <a:lstStyle/>
        <a:p>
          <a:endParaRPr lang="ru-RU"/>
        </a:p>
      </dgm:t>
    </dgm:pt>
    <dgm:pt modelId="{C8104BDD-F6EC-4A49-9CBE-D64EB4775F35}" type="sibTrans" cxnId="{D8DE32D1-1E23-43EC-A225-383EEFD0705E}">
      <dgm:prSet/>
      <dgm:spPr/>
      <dgm:t>
        <a:bodyPr/>
        <a:lstStyle/>
        <a:p>
          <a:endParaRPr lang="ru-RU"/>
        </a:p>
      </dgm:t>
    </dgm:pt>
    <dgm:pt modelId="{8C89CED8-C058-43D2-86E5-61BC8AA1E015}">
      <dgm:prSet phldrT="[Текст]"/>
      <dgm:spPr/>
      <dgm:t>
        <a:bodyPr/>
        <a:lstStyle/>
        <a:p>
          <a:r>
            <a:rPr lang="ru-RU" dirty="0" smtClean="0"/>
            <a:t>специальные</a:t>
          </a:r>
          <a:endParaRPr lang="ru-RU" dirty="0"/>
        </a:p>
      </dgm:t>
    </dgm:pt>
    <dgm:pt modelId="{55B66394-3E2C-4CA1-9E06-8AC143A8D960}" type="parTrans" cxnId="{19E6592A-7C05-40C1-AF33-153A88566CCD}">
      <dgm:prSet/>
      <dgm:spPr/>
      <dgm:t>
        <a:bodyPr/>
        <a:lstStyle/>
        <a:p>
          <a:endParaRPr lang="ru-RU"/>
        </a:p>
      </dgm:t>
    </dgm:pt>
    <dgm:pt modelId="{69D12224-E115-4316-9AFF-10BA5BE7E9E2}" type="sibTrans" cxnId="{19E6592A-7C05-40C1-AF33-153A88566CCD}">
      <dgm:prSet/>
      <dgm:spPr/>
      <dgm:t>
        <a:bodyPr/>
        <a:lstStyle/>
        <a:p>
          <a:endParaRPr lang="ru-RU"/>
        </a:p>
      </dgm:t>
    </dgm:pt>
    <dgm:pt modelId="{24559B0D-DA7D-4EE4-994C-37B3434DE7FD}">
      <dgm:prSet phldrT="[Текст]"/>
      <dgm:spPr/>
      <dgm:t>
        <a:bodyPr/>
        <a:lstStyle/>
        <a:p>
          <a:r>
            <a:rPr lang="ru-RU" dirty="0" smtClean="0"/>
            <a:t>общедоступные</a:t>
          </a:r>
          <a:endParaRPr lang="ru-RU" dirty="0"/>
        </a:p>
      </dgm:t>
    </dgm:pt>
    <dgm:pt modelId="{1C564D96-B29B-4027-9476-B3BA54FF03FB}" type="parTrans" cxnId="{E81DD20D-DA0C-4A26-966A-8EE22FAC9C68}">
      <dgm:prSet/>
      <dgm:spPr/>
      <dgm:t>
        <a:bodyPr/>
        <a:lstStyle/>
        <a:p>
          <a:endParaRPr lang="ru-RU"/>
        </a:p>
      </dgm:t>
    </dgm:pt>
    <dgm:pt modelId="{403BF240-FB8F-4482-95B8-8D4C55F2D15C}" type="sibTrans" cxnId="{E81DD20D-DA0C-4A26-966A-8EE22FAC9C68}">
      <dgm:prSet/>
      <dgm:spPr/>
      <dgm:t>
        <a:bodyPr/>
        <a:lstStyle/>
        <a:p>
          <a:endParaRPr lang="ru-RU"/>
        </a:p>
      </dgm:t>
    </dgm:pt>
    <dgm:pt modelId="{F66F5DB6-9EF6-4D67-A0C9-E7BFBDB7DFAA}" type="pres">
      <dgm:prSet presAssocID="{F2AE8333-DE0E-4459-8EBA-BD0629BD13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2D1CF0-D40B-4D9C-98AB-830D88A402D3}" type="pres">
      <dgm:prSet presAssocID="{8F5DC208-8733-4A1F-B0FB-B6FD52342B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AC34F-0032-4816-9752-147E2EAAB5FD}" type="pres">
      <dgm:prSet presAssocID="{A0E1626B-212A-4D34-8DBC-959707090EBD}" presName="sibTrans" presStyleCnt="0"/>
      <dgm:spPr/>
    </dgm:pt>
    <dgm:pt modelId="{6BC0F315-C6BE-49AD-AF2B-789E2F7FBC63}" type="pres">
      <dgm:prSet presAssocID="{4690FBD3-7424-4FEF-977D-6564D01614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30C1E-F311-45BB-BD95-8E224DF5B9A2}" type="pres">
      <dgm:prSet presAssocID="{C8104BDD-F6EC-4A49-9CBE-D64EB4775F35}" presName="sibTrans" presStyleCnt="0"/>
      <dgm:spPr/>
    </dgm:pt>
    <dgm:pt modelId="{C8BA3E33-41AC-430D-B51B-5AD00D544ADC}" type="pres">
      <dgm:prSet presAssocID="{8C89CED8-C058-43D2-86E5-61BC8AA1E01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EB181-15B4-4E23-8914-12A8E637CF5B}" type="pres">
      <dgm:prSet presAssocID="{69D12224-E115-4316-9AFF-10BA5BE7E9E2}" presName="sibTrans" presStyleCnt="0"/>
      <dgm:spPr/>
    </dgm:pt>
    <dgm:pt modelId="{7A816113-CD46-485A-8292-404754084148}" type="pres">
      <dgm:prSet presAssocID="{24559B0D-DA7D-4EE4-994C-37B3434DE7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A60E2-98C1-42EF-8E5D-49139D1F2FAF}" type="presOf" srcId="{24559B0D-DA7D-4EE4-994C-37B3434DE7FD}" destId="{7A816113-CD46-485A-8292-404754084148}" srcOrd="0" destOrd="0" presId="urn:microsoft.com/office/officeart/2005/8/layout/default"/>
    <dgm:cxn modelId="{E81DD20D-DA0C-4A26-966A-8EE22FAC9C68}" srcId="{F2AE8333-DE0E-4459-8EBA-BD0629BD13AA}" destId="{24559B0D-DA7D-4EE4-994C-37B3434DE7FD}" srcOrd="3" destOrd="0" parTransId="{1C564D96-B29B-4027-9476-B3BA54FF03FB}" sibTransId="{403BF240-FB8F-4482-95B8-8D4C55F2D15C}"/>
    <dgm:cxn modelId="{94F888AF-D8CD-4886-AB4C-A2296B73A8C3}" type="presOf" srcId="{8F5DC208-8733-4A1F-B0FB-B6FD52342B47}" destId="{562D1CF0-D40B-4D9C-98AB-830D88A402D3}" srcOrd="0" destOrd="0" presId="urn:microsoft.com/office/officeart/2005/8/layout/default"/>
    <dgm:cxn modelId="{503EF24E-3412-40F8-B24D-9D476A5196D9}" type="presOf" srcId="{4690FBD3-7424-4FEF-977D-6564D0161468}" destId="{6BC0F315-C6BE-49AD-AF2B-789E2F7FBC63}" srcOrd="0" destOrd="0" presId="urn:microsoft.com/office/officeart/2005/8/layout/default"/>
    <dgm:cxn modelId="{19E6592A-7C05-40C1-AF33-153A88566CCD}" srcId="{F2AE8333-DE0E-4459-8EBA-BD0629BD13AA}" destId="{8C89CED8-C058-43D2-86E5-61BC8AA1E015}" srcOrd="2" destOrd="0" parTransId="{55B66394-3E2C-4CA1-9E06-8AC143A8D960}" sibTransId="{69D12224-E115-4316-9AFF-10BA5BE7E9E2}"/>
    <dgm:cxn modelId="{43A8F6EE-AFE9-442D-830D-EA1AB73A7D93}" srcId="{F2AE8333-DE0E-4459-8EBA-BD0629BD13AA}" destId="{8F5DC208-8733-4A1F-B0FB-B6FD52342B47}" srcOrd="0" destOrd="0" parTransId="{FD38204E-EC2A-4AA7-AE5C-A43A3B339990}" sibTransId="{A0E1626B-212A-4D34-8DBC-959707090EBD}"/>
    <dgm:cxn modelId="{1CD94FEA-2E9D-4EA7-A541-6A829F444DA8}" type="presOf" srcId="{F2AE8333-DE0E-4459-8EBA-BD0629BD13AA}" destId="{F66F5DB6-9EF6-4D67-A0C9-E7BFBDB7DFAA}" srcOrd="0" destOrd="0" presId="urn:microsoft.com/office/officeart/2005/8/layout/default"/>
    <dgm:cxn modelId="{D8DE32D1-1E23-43EC-A225-383EEFD0705E}" srcId="{F2AE8333-DE0E-4459-8EBA-BD0629BD13AA}" destId="{4690FBD3-7424-4FEF-977D-6564D0161468}" srcOrd="1" destOrd="0" parTransId="{42AF6E94-B566-4C01-9350-93BE94932837}" sibTransId="{C8104BDD-F6EC-4A49-9CBE-D64EB4775F35}"/>
    <dgm:cxn modelId="{44159961-A68E-483F-A698-3F1D2180476A}" type="presOf" srcId="{8C89CED8-C058-43D2-86E5-61BC8AA1E015}" destId="{C8BA3E33-41AC-430D-B51B-5AD00D544ADC}" srcOrd="0" destOrd="0" presId="urn:microsoft.com/office/officeart/2005/8/layout/default"/>
    <dgm:cxn modelId="{38C6C360-E95D-4BD2-B5A5-FF8F21D539E5}" type="presParOf" srcId="{F66F5DB6-9EF6-4D67-A0C9-E7BFBDB7DFAA}" destId="{562D1CF0-D40B-4D9C-98AB-830D88A402D3}" srcOrd="0" destOrd="0" presId="urn:microsoft.com/office/officeart/2005/8/layout/default"/>
    <dgm:cxn modelId="{60B58C03-8304-446B-A4EC-7E1B8084D032}" type="presParOf" srcId="{F66F5DB6-9EF6-4D67-A0C9-E7BFBDB7DFAA}" destId="{099AC34F-0032-4816-9752-147E2EAAB5FD}" srcOrd="1" destOrd="0" presId="urn:microsoft.com/office/officeart/2005/8/layout/default"/>
    <dgm:cxn modelId="{006B7A83-8B47-4877-9916-EB6AE7A0F1B1}" type="presParOf" srcId="{F66F5DB6-9EF6-4D67-A0C9-E7BFBDB7DFAA}" destId="{6BC0F315-C6BE-49AD-AF2B-789E2F7FBC63}" srcOrd="2" destOrd="0" presId="urn:microsoft.com/office/officeart/2005/8/layout/default"/>
    <dgm:cxn modelId="{97D0E28B-841D-43B3-9DB3-57C359BCE09C}" type="presParOf" srcId="{F66F5DB6-9EF6-4D67-A0C9-E7BFBDB7DFAA}" destId="{F4830C1E-F311-45BB-BD95-8E224DF5B9A2}" srcOrd="3" destOrd="0" presId="urn:microsoft.com/office/officeart/2005/8/layout/default"/>
    <dgm:cxn modelId="{596BB709-25BD-44AC-AC03-A3B58B0C3FF4}" type="presParOf" srcId="{F66F5DB6-9EF6-4D67-A0C9-E7BFBDB7DFAA}" destId="{C8BA3E33-41AC-430D-B51B-5AD00D544ADC}" srcOrd="4" destOrd="0" presId="urn:microsoft.com/office/officeart/2005/8/layout/default"/>
    <dgm:cxn modelId="{D66C6B25-85D5-407E-B7BE-C9C765D2D6BF}" type="presParOf" srcId="{F66F5DB6-9EF6-4D67-A0C9-E7BFBDB7DFAA}" destId="{E97EB181-15B4-4E23-8914-12A8E637CF5B}" srcOrd="5" destOrd="0" presId="urn:microsoft.com/office/officeart/2005/8/layout/default"/>
    <dgm:cxn modelId="{6D649F37-E1CC-4742-B9AF-AD0A005DAD42}" type="presParOf" srcId="{F66F5DB6-9EF6-4D67-A0C9-E7BFBDB7DFAA}" destId="{7A816113-CD46-485A-8292-40475408414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61AEC-06BD-4AC5-8FE8-80D6DFB85D9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7FBAF7-580F-4735-8C22-8593147140E3}">
      <dgm:prSet phldrT="[Текст]"/>
      <dgm:spPr/>
      <dgm:t>
        <a:bodyPr/>
        <a:lstStyle/>
        <a:p>
          <a:r>
            <a:rPr lang="ru-RU" dirty="0" smtClean="0"/>
            <a:t>Зарегистрироваться в </a:t>
          </a:r>
          <a:r>
            <a:rPr lang="ru-RU" dirty="0" err="1" smtClean="0"/>
            <a:t>Роскомнадзоре</a:t>
          </a:r>
          <a:r>
            <a:rPr lang="ru-RU" dirty="0" smtClean="0"/>
            <a:t>, как оператор</a:t>
          </a:r>
          <a:endParaRPr lang="ru-RU" dirty="0"/>
        </a:p>
      </dgm:t>
    </dgm:pt>
    <dgm:pt modelId="{0FDDA26C-ABDD-45F9-8DA4-67BCC719A63B}" type="parTrans" cxnId="{659B7AA4-FFDE-4512-9CD5-30669F4A915D}">
      <dgm:prSet/>
      <dgm:spPr/>
      <dgm:t>
        <a:bodyPr/>
        <a:lstStyle/>
        <a:p>
          <a:endParaRPr lang="ru-RU"/>
        </a:p>
      </dgm:t>
    </dgm:pt>
    <dgm:pt modelId="{A990A19A-E382-46CE-A7E8-950974F3EF40}" type="sibTrans" cxnId="{659B7AA4-FFDE-4512-9CD5-30669F4A915D}">
      <dgm:prSet/>
      <dgm:spPr/>
      <dgm:t>
        <a:bodyPr/>
        <a:lstStyle/>
        <a:p>
          <a:endParaRPr lang="ru-RU"/>
        </a:p>
      </dgm:t>
    </dgm:pt>
    <dgm:pt modelId="{54EBDBA3-4B2F-4150-B50C-C3E17B6F2F98}">
      <dgm:prSet phldrT="[Текст]"/>
      <dgm:spPr/>
      <dgm:t>
        <a:bodyPr/>
        <a:lstStyle/>
        <a:p>
          <a:r>
            <a:rPr lang="ru-RU" b="0" i="0" dirty="0" smtClean="0"/>
            <a:t>Запрашивать разрешение на сбор и обработку данных у субъектов и не собирать лишнее.</a:t>
          </a:r>
          <a:endParaRPr lang="ru-RU" dirty="0"/>
        </a:p>
      </dgm:t>
    </dgm:pt>
    <dgm:pt modelId="{78000AD2-8F59-4F1B-B715-D092E25289BA}" type="parTrans" cxnId="{D3E79E29-411C-475E-B16C-3F79EC530949}">
      <dgm:prSet/>
      <dgm:spPr/>
      <dgm:t>
        <a:bodyPr/>
        <a:lstStyle/>
        <a:p>
          <a:endParaRPr lang="ru-RU"/>
        </a:p>
      </dgm:t>
    </dgm:pt>
    <dgm:pt modelId="{B4A89D1E-2E90-4E17-A14A-F34527F2EB01}" type="sibTrans" cxnId="{D3E79E29-411C-475E-B16C-3F79EC530949}">
      <dgm:prSet/>
      <dgm:spPr/>
      <dgm:t>
        <a:bodyPr/>
        <a:lstStyle/>
        <a:p>
          <a:endParaRPr lang="ru-RU"/>
        </a:p>
      </dgm:t>
    </dgm:pt>
    <dgm:pt modelId="{34684289-ACB0-498D-9AA8-E25EE9C0076E}">
      <dgm:prSet phldrT="[Текст]"/>
      <dgm:spPr/>
      <dgm:t>
        <a:bodyPr/>
        <a:lstStyle/>
        <a:p>
          <a:r>
            <a:rPr lang="ru-RU" b="0" i="0" dirty="0" smtClean="0"/>
            <a:t>Собирать и хранить информацию только для достижения определенных целей в определенный срок</a:t>
          </a:r>
          <a:endParaRPr lang="ru-RU" dirty="0"/>
        </a:p>
      </dgm:t>
    </dgm:pt>
    <dgm:pt modelId="{643EB4EF-E90A-4FDB-92C3-B68200F90042}" type="parTrans" cxnId="{7FB84698-1515-4BE0-8C7F-8154B0637433}">
      <dgm:prSet/>
      <dgm:spPr/>
      <dgm:t>
        <a:bodyPr/>
        <a:lstStyle/>
        <a:p>
          <a:endParaRPr lang="ru-RU"/>
        </a:p>
      </dgm:t>
    </dgm:pt>
    <dgm:pt modelId="{72EE24F9-6FB4-4A3C-95EB-A91C989C60E2}" type="sibTrans" cxnId="{7FB84698-1515-4BE0-8C7F-8154B0637433}">
      <dgm:prSet/>
      <dgm:spPr/>
      <dgm:t>
        <a:bodyPr/>
        <a:lstStyle/>
        <a:p>
          <a:endParaRPr lang="ru-RU"/>
        </a:p>
      </dgm:t>
    </dgm:pt>
    <dgm:pt modelId="{F04E8646-7EEF-4B22-BB85-F32C4F7E3B06}">
      <dgm:prSet phldrT="[Текст]"/>
      <dgm:spPr/>
      <dgm:t>
        <a:bodyPr/>
        <a:lstStyle/>
        <a:p>
          <a:r>
            <a:rPr lang="ru-RU" b="0" i="0" dirty="0" smtClean="0"/>
            <a:t>Уточнять, блокировать или уничтожать </a:t>
          </a:r>
          <a:r>
            <a:rPr lang="ru-RU" b="0" i="0" dirty="0" err="1" smtClean="0"/>
            <a:t>ПДн</a:t>
          </a:r>
          <a:r>
            <a:rPr lang="ru-RU" b="0" i="0" dirty="0" smtClean="0"/>
            <a:t> по заявлению субъектов или когда достигли целей</a:t>
          </a:r>
          <a:endParaRPr lang="ru-RU" dirty="0"/>
        </a:p>
      </dgm:t>
    </dgm:pt>
    <dgm:pt modelId="{A98E8B8B-1518-4DBB-839D-9F1D7E55FCB2}" type="parTrans" cxnId="{B681EF1D-AD67-4D39-BF25-3B4F0A97EB76}">
      <dgm:prSet/>
      <dgm:spPr/>
      <dgm:t>
        <a:bodyPr/>
        <a:lstStyle/>
        <a:p>
          <a:endParaRPr lang="ru-RU"/>
        </a:p>
      </dgm:t>
    </dgm:pt>
    <dgm:pt modelId="{5D550DCB-DC20-4EBD-8606-983848357487}" type="sibTrans" cxnId="{B681EF1D-AD67-4D39-BF25-3B4F0A97EB76}">
      <dgm:prSet/>
      <dgm:spPr/>
      <dgm:t>
        <a:bodyPr/>
        <a:lstStyle/>
        <a:p>
          <a:endParaRPr lang="ru-RU"/>
        </a:p>
      </dgm:t>
    </dgm:pt>
    <dgm:pt modelId="{3F8C50FD-FFC4-42CF-9862-31BD5A70A24E}">
      <dgm:prSet phldrT="[Текст]"/>
      <dgm:spPr/>
      <dgm:t>
        <a:bodyPr/>
        <a:lstStyle/>
        <a:p>
          <a:r>
            <a:rPr lang="ru-RU" b="0" i="0" dirty="0" smtClean="0"/>
            <a:t>Хранить и защищать </a:t>
          </a:r>
          <a:r>
            <a:rPr lang="ru-RU" b="0" i="0" dirty="0" err="1" smtClean="0"/>
            <a:t>ПДн</a:t>
          </a:r>
          <a:r>
            <a:rPr lang="ru-RU" b="0" i="0" dirty="0" smtClean="0"/>
            <a:t> </a:t>
          </a:r>
          <a:endParaRPr lang="ru-RU" dirty="0"/>
        </a:p>
      </dgm:t>
    </dgm:pt>
    <dgm:pt modelId="{372A7154-0B1B-436C-A16C-C7F4F66F774D}" type="parTrans" cxnId="{CCDAE708-656D-4016-83B3-F4653C6048E5}">
      <dgm:prSet/>
      <dgm:spPr/>
      <dgm:t>
        <a:bodyPr/>
        <a:lstStyle/>
        <a:p>
          <a:endParaRPr lang="ru-RU"/>
        </a:p>
      </dgm:t>
    </dgm:pt>
    <dgm:pt modelId="{A8BC3E0F-EC44-4263-89E4-4DF87A68133F}" type="sibTrans" cxnId="{CCDAE708-656D-4016-83B3-F4653C6048E5}">
      <dgm:prSet/>
      <dgm:spPr/>
      <dgm:t>
        <a:bodyPr/>
        <a:lstStyle/>
        <a:p>
          <a:endParaRPr lang="ru-RU"/>
        </a:p>
      </dgm:t>
    </dgm:pt>
    <dgm:pt modelId="{7EC7209C-0CE4-406B-B1BC-4E328AFB95F6}" type="pres">
      <dgm:prSet presAssocID="{A6D61AEC-06BD-4AC5-8FE8-80D6DFB85D9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45BB810-FED7-4D22-ABEB-F00BE2DB681B}" type="pres">
      <dgm:prSet presAssocID="{5F7FBAF7-580F-4735-8C22-8593147140E3}" presName="compNode" presStyleCnt="0"/>
      <dgm:spPr/>
    </dgm:pt>
    <dgm:pt modelId="{E636B20B-8067-448C-9B6F-181515F98CB2}" type="pres">
      <dgm:prSet presAssocID="{5F7FBAF7-580F-4735-8C22-8593147140E3}" presName="dummyConnPt" presStyleCnt="0"/>
      <dgm:spPr/>
    </dgm:pt>
    <dgm:pt modelId="{B6B8B683-CF83-4655-818D-7CB2C509B68F}" type="pres">
      <dgm:prSet presAssocID="{5F7FBAF7-580F-4735-8C22-8593147140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9528C-E129-41B3-A7F0-3B328CDEEB70}" type="pres">
      <dgm:prSet presAssocID="{A990A19A-E382-46CE-A7E8-950974F3EF40}" presName="sibTrans" presStyleLbl="bgSibTrans2D1" presStyleIdx="0" presStyleCnt="4"/>
      <dgm:spPr/>
      <dgm:t>
        <a:bodyPr/>
        <a:lstStyle/>
        <a:p>
          <a:endParaRPr lang="ru-RU"/>
        </a:p>
      </dgm:t>
    </dgm:pt>
    <dgm:pt modelId="{D8B82EBF-2AAE-41DA-BADE-D83396915C71}" type="pres">
      <dgm:prSet presAssocID="{54EBDBA3-4B2F-4150-B50C-C3E17B6F2F98}" presName="compNode" presStyleCnt="0"/>
      <dgm:spPr/>
    </dgm:pt>
    <dgm:pt modelId="{AAB7D8E9-85E2-457C-93CF-7D958C0A654C}" type="pres">
      <dgm:prSet presAssocID="{54EBDBA3-4B2F-4150-B50C-C3E17B6F2F98}" presName="dummyConnPt" presStyleCnt="0"/>
      <dgm:spPr/>
    </dgm:pt>
    <dgm:pt modelId="{A5BD9EC4-DD4D-4E6E-A564-7BFAD27ACE11}" type="pres">
      <dgm:prSet presAssocID="{54EBDBA3-4B2F-4150-B50C-C3E17B6F2F98}" presName="node" presStyleLbl="node1" presStyleIdx="1" presStyleCnt="5" custScaleX="165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C2195-4A2D-4CEC-85A2-6113EB1502C0}" type="pres">
      <dgm:prSet presAssocID="{B4A89D1E-2E90-4E17-A14A-F34527F2EB01}" presName="sibTrans" presStyleLbl="bgSibTrans2D1" presStyleIdx="1" presStyleCnt="4"/>
      <dgm:spPr/>
      <dgm:t>
        <a:bodyPr/>
        <a:lstStyle/>
        <a:p>
          <a:endParaRPr lang="ru-RU"/>
        </a:p>
      </dgm:t>
    </dgm:pt>
    <dgm:pt modelId="{729EB545-DBBC-4439-AD56-7850DFBCEFD6}" type="pres">
      <dgm:prSet presAssocID="{34684289-ACB0-498D-9AA8-E25EE9C0076E}" presName="compNode" presStyleCnt="0"/>
      <dgm:spPr/>
    </dgm:pt>
    <dgm:pt modelId="{EB10B193-5C46-4FE5-88C6-EBDBACE6ECD6}" type="pres">
      <dgm:prSet presAssocID="{34684289-ACB0-498D-9AA8-E25EE9C0076E}" presName="dummyConnPt" presStyleCnt="0"/>
      <dgm:spPr/>
    </dgm:pt>
    <dgm:pt modelId="{110DB37B-BB3B-4929-82CB-6D4D109CE594}" type="pres">
      <dgm:prSet presAssocID="{34684289-ACB0-498D-9AA8-E25EE9C0076E}" presName="node" presStyleLbl="node1" presStyleIdx="2" presStyleCnt="5" custScaleX="14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121FC-B5ED-41A3-A22F-948332FA82CF}" type="pres">
      <dgm:prSet presAssocID="{72EE24F9-6FB4-4A3C-95EB-A91C989C60E2}" presName="sibTrans" presStyleLbl="bgSibTrans2D1" presStyleIdx="2" presStyleCnt="4"/>
      <dgm:spPr/>
      <dgm:t>
        <a:bodyPr/>
        <a:lstStyle/>
        <a:p>
          <a:endParaRPr lang="ru-RU"/>
        </a:p>
      </dgm:t>
    </dgm:pt>
    <dgm:pt modelId="{BEEF9C7F-908F-47D8-83E2-7912EDBAB8E4}" type="pres">
      <dgm:prSet presAssocID="{F04E8646-7EEF-4B22-BB85-F32C4F7E3B06}" presName="compNode" presStyleCnt="0"/>
      <dgm:spPr/>
    </dgm:pt>
    <dgm:pt modelId="{658E64A0-87E9-4CA9-ADC0-DFCE346C947D}" type="pres">
      <dgm:prSet presAssocID="{F04E8646-7EEF-4B22-BB85-F32C4F7E3B06}" presName="dummyConnPt" presStyleCnt="0"/>
      <dgm:spPr/>
    </dgm:pt>
    <dgm:pt modelId="{80614989-C68A-44D3-B68B-69E9513DEEFB}" type="pres">
      <dgm:prSet presAssocID="{F04E8646-7EEF-4B22-BB85-F32C4F7E3B06}" presName="node" presStyleLbl="node1" presStyleIdx="3" presStyleCnt="5" custScaleY="185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60BA6-F48E-47B5-A4B1-A528EB6D9DCA}" type="pres">
      <dgm:prSet presAssocID="{5D550DCB-DC20-4EBD-8606-983848357487}" presName="sibTrans" presStyleLbl="bgSibTrans2D1" presStyleIdx="3" presStyleCnt="4"/>
      <dgm:spPr/>
      <dgm:t>
        <a:bodyPr/>
        <a:lstStyle/>
        <a:p>
          <a:endParaRPr lang="ru-RU"/>
        </a:p>
      </dgm:t>
    </dgm:pt>
    <dgm:pt modelId="{36B54378-20CD-4E51-AE2B-08A5DFC4C04C}" type="pres">
      <dgm:prSet presAssocID="{3F8C50FD-FFC4-42CF-9862-31BD5A70A24E}" presName="compNode" presStyleCnt="0"/>
      <dgm:spPr/>
    </dgm:pt>
    <dgm:pt modelId="{D5B4694A-B238-4D5B-8EFC-DA3AA1CAA24D}" type="pres">
      <dgm:prSet presAssocID="{3F8C50FD-FFC4-42CF-9862-31BD5A70A24E}" presName="dummyConnPt" presStyleCnt="0"/>
      <dgm:spPr/>
    </dgm:pt>
    <dgm:pt modelId="{0B6C26E2-02CE-4F03-9DAB-8DCBB54FE8A2}" type="pres">
      <dgm:prSet presAssocID="{3F8C50FD-FFC4-42CF-9862-31BD5A70A24E}" presName="node" presStyleLbl="node1" presStyleIdx="4" presStyleCnt="5" custScaleY="109756" custLinFactNeighborX="-11908" custLinFactNeighborY="-95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AE271-8099-4A96-B2DF-5192A62AC3B0}" type="presOf" srcId="{3F8C50FD-FFC4-42CF-9862-31BD5A70A24E}" destId="{0B6C26E2-02CE-4F03-9DAB-8DCBB54FE8A2}" srcOrd="0" destOrd="0" presId="urn:microsoft.com/office/officeart/2005/8/layout/bProcess4"/>
    <dgm:cxn modelId="{78EDB2A8-991A-4F96-AFEF-EDCE62D90A6B}" type="presOf" srcId="{5F7FBAF7-580F-4735-8C22-8593147140E3}" destId="{B6B8B683-CF83-4655-818D-7CB2C509B68F}" srcOrd="0" destOrd="0" presId="urn:microsoft.com/office/officeart/2005/8/layout/bProcess4"/>
    <dgm:cxn modelId="{11D107EF-20FA-4470-B272-2479A148900B}" type="presOf" srcId="{B4A89D1E-2E90-4E17-A14A-F34527F2EB01}" destId="{F99C2195-4A2D-4CEC-85A2-6113EB1502C0}" srcOrd="0" destOrd="0" presId="urn:microsoft.com/office/officeart/2005/8/layout/bProcess4"/>
    <dgm:cxn modelId="{3674A110-4D4D-482F-A912-ADAE6E7DA5CF}" type="presOf" srcId="{72EE24F9-6FB4-4A3C-95EB-A91C989C60E2}" destId="{731121FC-B5ED-41A3-A22F-948332FA82CF}" srcOrd="0" destOrd="0" presId="urn:microsoft.com/office/officeart/2005/8/layout/bProcess4"/>
    <dgm:cxn modelId="{7D6AA7A4-D39B-4B6E-B456-9CF78A0D0F8E}" type="presOf" srcId="{A990A19A-E382-46CE-A7E8-950974F3EF40}" destId="{ECF9528C-E129-41B3-A7F0-3B328CDEEB70}" srcOrd="0" destOrd="0" presId="urn:microsoft.com/office/officeart/2005/8/layout/bProcess4"/>
    <dgm:cxn modelId="{60418777-E714-44CA-B068-BCC6C372CDF9}" type="presOf" srcId="{34684289-ACB0-498D-9AA8-E25EE9C0076E}" destId="{110DB37B-BB3B-4929-82CB-6D4D109CE594}" srcOrd="0" destOrd="0" presId="urn:microsoft.com/office/officeart/2005/8/layout/bProcess4"/>
    <dgm:cxn modelId="{B681EF1D-AD67-4D39-BF25-3B4F0A97EB76}" srcId="{A6D61AEC-06BD-4AC5-8FE8-80D6DFB85D95}" destId="{F04E8646-7EEF-4B22-BB85-F32C4F7E3B06}" srcOrd="3" destOrd="0" parTransId="{A98E8B8B-1518-4DBB-839D-9F1D7E55FCB2}" sibTransId="{5D550DCB-DC20-4EBD-8606-983848357487}"/>
    <dgm:cxn modelId="{CCDAE708-656D-4016-83B3-F4653C6048E5}" srcId="{A6D61AEC-06BD-4AC5-8FE8-80D6DFB85D95}" destId="{3F8C50FD-FFC4-42CF-9862-31BD5A70A24E}" srcOrd="4" destOrd="0" parTransId="{372A7154-0B1B-436C-A16C-C7F4F66F774D}" sibTransId="{A8BC3E0F-EC44-4263-89E4-4DF87A68133F}"/>
    <dgm:cxn modelId="{659B7AA4-FFDE-4512-9CD5-30669F4A915D}" srcId="{A6D61AEC-06BD-4AC5-8FE8-80D6DFB85D95}" destId="{5F7FBAF7-580F-4735-8C22-8593147140E3}" srcOrd="0" destOrd="0" parTransId="{0FDDA26C-ABDD-45F9-8DA4-67BCC719A63B}" sibTransId="{A990A19A-E382-46CE-A7E8-950974F3EF40}"/>
    <dgm:cxn modelId="{7FB84698-1515-4BE0-8C7F-8154B0637433}" srcId="{A6D61AEC-06BD-4AC5-8FE8-80D6DFB85D95}" destId="{34684289-ACB0-498D-9AA8-E25EE9C0076E}" srcOrd="2" destOrd="0" parTransId="{643EB4EF-E90A-4FDB-92C3-B68200F90042}" sibTransId="{72EE24F9-6FB4-4A3C-95EB-A91C989C60E2}"/>
    <dgm:cxn modelId="{D3E79E29-411C-475E-B16C-3F79EC530949}" srcId="{A6D61AEC-06BD-4AC5-8FE8-80D6DFB85D95}" destId="{54EBDBA3-4B2F-4150-B50C-C3E17B6F2F98}" srcOrd="1" destOrd="0" parTransId="{78000AD2-8F59-4F1B-B715-D092E25289BA}" sibTransId="{B4A89D1E-2E90-4E17-A14A-F34527F2EB01}"/>
    <dgm:cxn modelId="{170EF12C-19C4-4995-987C-AF1EBFAF15C9}" type="presOf" srcId="{F04E8646-7EEF-4B22-BB85-F32C4F7E3B06}" destId="{80614989-C68A-44D3-B68B-69E9513DEEFB}" srcOrd="0" destOrd="0" presId="urn:microsoft.com/office/officeart/2005/8/layout/bProcess4"/>
    <dgm:cxn modelId="{FD012395-A714-4C8D-8382-810A4DDD8C18}" type="presOf" srcId="{A6D61AEC-06BD-4AC5-8FE8-80D6DFB85D95}" destId="{7EC7209C-0CE4-406B-B1BC-4E328AFB95F6}" srcOrd="0" destOrd="0" presId="urn:microsoft.com/office/officeart/2005/8/layout/bProcess4"/>
    <dgm:cxn modelId="{3B391923-93D2-4D04-ADBB-A45FD6AF6B20}" type="presOf" srcId="{54EBDBA3-4B2F-4150-B50C-C3E17B6F2F98}" destId="{A5BD9EC4-DD4D-4E6E-A564-7BFAD27ACE11}" srcOrd="0" destOrd="0" presId="urn:microsoft.com/office/officeart/2005/8/layout/bProcess4"/>
    <dgm:cxn modelId="{89E2E17D-37B4-4212-A6E8-5A033A3F623F}" type="presOf" srcId="{5D550DCB-DC20-4EBD-8606-983848357487}" destId="{E6960BA6-F48E-47B5-A4B1-A528EB6D9DCA}" srcOrd="0" destOrd="0" presId="urn:microsoft.com/office/officeart/2005/8/layout/bProcess4"/>
    <dgm:cxn modelId="{D18A168B-2B9C-45A2-9756-95AFF1EDF98C}" type="presParOf" srcId="{7EC7209C-0CE4-406B-B1BC-4E328AFB95F6}" destId="{845BB810-FED7-4D22-ABEB-F00BE2DB681B}" srcOrd="0" destOrd="0" presId="urn:microsoft.com/office/officeart/2005/8/layout/bProcess4"/>
    <dgm:cxn modelId="{204A00AC-AA7D-48BC-B351-BB50DDF3F3F3}" type="presParOf" srcId="{845BB810-FED7-4D22-ABEB-F00BE2DB681B}" destId="{E636B20B-8067-448C-9B6F-181515F98CB2}" srcOrd="0" destOrd="0" presId="urn:microsoft.com/office/officeart/2005/8/layout/bProcess4"/>
    <dgm:cxn modelId="{3DD5ACAF-BD82-453D-A221-4EEEB8181E47}" type="presParOf" srcId="{845BB810-FED7-4D22-ABEB-F00BE2DB681B}" destId="{B6B8B683-CF83-4655-818D-7CB2C509B68F}" srcOrd="1" destOrd="0" presId="urn:microsoft.com/office/officeart/2005/8/layout/bProcess4"/>
    <dgm:cxn modelId="{D3434235-0350-4F0C-8576-A78C26154EE1}" type="presParOf" srcId="{7EC7209C-0CE4-406B-B1BC-4E328AFB95F6}" destId="{ECF9528C-E129-41B3-A7F0-3B328CDEEB70}" srcOrd="1" destOrd="0" presId="urn:microsoft.com/office/officeart/2005/8/layout/bProcess4"/>
    <dgm:cxn modelId="{ACC90A3E-AF79-4A61-AD30-384B2D0B81EC}" type="presParOf" srcId="{7EC7209C-0CE4-406B-B1BC-4E328AFB95F6}" destId="{D8B82EBF-2AAE-41DA-BADE-D83396915C71}" srcOrd="2" destOrd="0" presId="urn:microsoft.com/office/officeart/2005/8/layout/bProcess4"/>
    <dgm:cxn modelId="{01D9ADC1-13CC-4F83-91CD-2D0290943744}" type="presParOf" srcId="{D8B82EBF-2AAE-41DA-BADE-D83396915C71}" destId="{AAB7D8E9-85E2-457C-93CF-7D958C0A654C}" srcOrd="0" destOrd="0" presId="urn:microsoft.com/office/officeart/2005/8/layout/bProcess4"/>
    <dgm:cxn modelId="{0B40D0D6-8A07-40C8-B376-3980A1E09BD7}" type="presParOf" srcId="{D8B82EBF-2AAE-41DA-BADE-D83396915C71}" destId="{A5BD9EC4-DD4D-4E6E-A564-7BFAD27ACE11}" srcOrd="1" destOrd="0" presId="urn:microsoft.com/office/officeart/2005/8/layout/bProcess4"/>
    <dgm:cxn modelId="{A11BF3AE-82D8-49EB-8D79-7ED473C751E2}" type="presParOf" srcId="{7EC7209C-0CE4-406B-B1BC-4E328AFB95F6}" destId="{F99C2195-4A2D-4CEC-85A2-6113EB1502C0}" srcOrd="3" destOrd="0" presId="urn:microsoft.com/office/officeart/2005/8/layout/bProcess4"/>
    <dgm:cxn modelId="{A4F802A2-AA15-407E-8BFC-23368C034883}" type="presParOf" srcId="{7EC7209C-0CE4-406B-B1BC-4E328AFB95F6}" destId="{729EB545-DBBC-4439-AD56-7850DFBCEFD6}" srcOrd="4" destOrd="0" presId="urn:microsoft.com/office/officeart/2005/8/layout/bProcess4"/>
    <dgm:cxn modelId="{161ED0BB-5911-4004-9167-3C8B0500A359}" type="presParOf" srcId="{729EB545-DBBC-4439-AD56-7850DFBCEFD6}" destId="{EB10B193-5C46-4FE5-88C6-EBDBACE6ECD6}" srcOrd="0" destOrd="0" presId="urn:microsoft.com/office/officeart/2005/8/layout/bProcess4"/>
    <dgm:cxn modelId="{441CD372-8495-4231-BEBF-3024C97EE993}" type="presParOf" srcId="{729EB545-DBBC-4439-AD56-7850DFBCEFD6}" destId="{110DB37B-BB3B-4929-82CB-6D4D109CE594}" srcOrd="1" destOrd="0" presId="urn:microsoft.com/office/officeart/2005/8/layout/bProcess4"/>
    <dgm:cxn modelId="{D8D2A73D-4ECE-44CE-B4B7-FB2374C122D0}" type="presParOf" srcId="{7EC7209C-0CE4-406B-B1BC-4E328AFB95F6}" destId="{731121FC-B5ED-41A3-A22F-948332FA82CF}" srcOrd="5" destOrd="0" presId="urn:microsoft.com/office/officeart/2005/8/layout/bProcess4"/>
    <dgm:cxn modelId="{FFD4552D-EB9F-4870-A6BB-58791A24C5F0}" type="presParOf" srcId="{7EC7209C-0CE4-406B-B1BC-4E328AFB95F6}" destId="{BEEF9C7F-908F-47D8-83E2-7912EDBAB8E4}" srcOrd="6" destOrd="0" presId="urn:microsoft.com/office/officeart/2005/8/layout/bProcess4"/>
    <dgm:cxn modelId="{81AEB9F8-B595-4AAD-9529-737E2C327FE8}" type="presParOf" srcId="{BEEF9C7F-908F-47D8-83E2-7912EDBAB8E4}" destId="{658E64A0-87E9-4CA9-ADC0-DFCE346C947D}" srcOrd="0" destOrd="0" presId="urn:microsoft.com/office/officeart/2005/8/layout/bProcess4"/>
    <dgm:cxn modelId="{EE9F44B1-ADE8-4131-B993-B69140CB6B23}" type="presParOf" srcId="{BEEF9C7F-908F-47D8-83E2-7912EDBAB8E4}" destId="{80614989-C68A-44D3-B68B-69E9513DEEFB}" srcOrd="1" destOrd="0" presId="urn:microsoft.com/office/officeart/2005/8/layout/bProcess4"/>
    <dgm:cxn modelId="{DE3E35AD-B7DC-4CBA-91B4-23F9988F641A}" type="presParOf" srcId="{7EC7209C-0CE4-406B-B1BC-4E328AFB95F6}" destId="{E6960BA6-F48E-47B5-A4B1-A528EB6D9DCA}" srcOrd="7" destOrd="0" presId="urn:microsoft.com/office/officeart/2005/8/layout/bProcess4"/>
    <dgm:cxn modelId="{92753017-EDE1-4B11-B1CB-BBBFAEF7CAF1}" type="presParOf" srcId="{7EC7209C-0CE4-406B-B1BC-4E328AFB95F6}" destId="{36B54378-20CD-4E51-AE2B-08A5DFC4C04C}" srcOrd="8" destOrd="0" presId="urn:microsoft.com/office/officeart/2005/8/layout/bProcess4"/>
    <dgm:cxn modelId="{1BA44C71-34CB-4D9B-9D1F-F54D854D6788}" type="presParOf" srcId="{36B54378-20CD-4E51-AE2B-08A5DFC4C04C}" destId="{D5B4694A-B238-4D5B-8EFC-DA3AA1CAA24D}" srcOrd="0" destOrd="0" presId="urn:microsoft.com/office/officeart/2005/8/layout/bProcess4"/>
    <dgm:cxn modelId="{57922CDF-7CC7-4C21-A6F6-6C7D3D0D7DEE}" type="presParOf" srcId="{36B54378-20CD-4E51-AE2B-08A5DFC4C04C}" destId="{0B6C26E2-02CE-4F03-9DAB-8DCBB54FE8A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D1CF0-D40B-4D9C-98AB-830D88A402D3}">
      <dsp:nvSpPr>
        <dsp:cNvPr id="0" name=""/>
        <dsp:cNvSpPr/>
      </dsp:nvSpPr>
      <dsp:spPr>
        <a:xfrm>
          <a:off x="1164573" y="881"/>
          <a:ext cx="2984364" cy="1790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Общие</a:t>
          </a:r>
          <a:endParaRPr lang="ru-RU" sz="2800" kern="1200" dirty="0"/>
        </a:p>
      </dsp:txBody>
      <dsp:txXfrm>
        <a:off x="1164573" y="881"/>
        <a:ext cx="2984364" cy="1790618"/>
      </dsp:txXfrm>
    </dsp:sp>
    <dsp:sp modelId="{6BC0F315-C6BE-49AD-AF2B-789E2F7FBC63}">
      <dsp:nvSpPr>
        <dsp:cNvPr id="0" name=""/>
        <dsp:cNvSpPr/>
      </dsp:nvSpPr>
      <dsp:spPr>
        <a:xfrm>
          <a:off x="4447374" y="881"/>
          <a:ext cx="2984364" cy="1790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Биометрические </a:t>
          </a:r>
          <a:endParaRPr lang="ru-RU" sz="2800" kern="1200" dirty="0"/>
        </a:p>
      </dsp:txBody>
      <dsp:txXfrm>
        <a:off x="4447374" y="881"/>
        <a:ext cx="2984364" cy="1790618"/>
      </dsp:txXfrm>
    </dsp:sp>
    <dsp:sp modelId="{C8BA3E33-41AC-430D-B51B-5AD00D544ADC}">
      <dsp:nvSpPr>
        <dsp:cNvPr id="0" name=""/>
        <dsp:cNvSpPr/>
      </dsp:nvSpPr>
      <dsp:spPr>
        <a:xfrm>
          <a:off x="1164573" y="2089936"/>
          <a:ext cx="2984364" cy="1790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специальные</a:t>
          </a:r>
          <a:endParaRPr lang="ru-RU" sz="2800" kern="1200" dirty="0"/>
        </a:p>
      </dsp:txBody>
      <dsp:txXfrm>
        <a:off x="1164573" y="2089936"/>
        <a:ext cx="2984364" cy="1790618"/>
      </dsp:txXfrm>
    </dsp:sp>
    <dsp:sp modelId="{7A816113-CD46-485A-8292-404754084148}">
      <dsp:nvSpPr>
        <dsp:cNvPr id="0" name=""/>
        <dsp:cNvSpPr/>
      </dsp:nvSpPr>
      <dsp:spPr>
        <a:xfrm>
          <a:off x="4447374" y="2089936"/>
          <a:ext cx="2984364" cy="1790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общедоступные</a:t>
          </a:r>
          <a:endParaRPr lang="ru-RU" sz="2800" kern="1200" dirty="0"/>
        </a:p>
      </dsp:txBody>
      <dsp:txXfrm>
        <a:off x="4447374" y="2089936"/>
        <a:ext cx="2984364" cy="1790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9528C-E129-41B3-A7F0-3B328CDEEB70}">
      <dsp:nvSpPr>
        <dsp:cNvPr id="0" name=""/>
        <dsp:cNvSpPr/>
      </dsp:nvSpPr>
      <dsp:spPr>
        <a:xfrm rot="5393658">
          <a:off x="1832362" y="882638"/>
          <a:ext cx="1377415" cy="166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8B683-CF83-4655-818D-7CB2C509B68F}">
      <dsp:nvSpPr>
        <dsp:cNvPr id="0" name=""/>
        <dsp:cNvSpPr/>
      </dsp:nvSpPr>
      <dsp:spPr>
        <a:xfrm>
          <a:off x="2146559" y="1511"/>
          <a:ext cx="1846863" cy="110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Зарегистрироваться в </a:t>
          </a:r>
          <a:r>
            <a:rPr lang="ru-RU" sz="1400" kern="1200" dirty="0" err="1" smtClean="0"/>
            <a:t>Роскомнадзоре</a:t>
          </a:r>
          <a:r>
            <a:rPr lang="ru-RU" sz="1400" kern="1200" dirty="0" smtClean="0"/>
            <a:t>, как оператор</a:t>
          </a:r>
          <a:endParaRPr lang="ru-RU" sz="1400" kern="1200" dirty="0"/>
        </a:p>
      </dsp:txBody>
      <dsp:txXfrm>
        <a:off x="2179015" y="33967"/>
        <a:ext cx="1781951" cy="1043206"/>
      </dsp:txXfrm>
    </dsp:sp>
    <dsp:sp modelId="{F99C2195-4A2D-4CEC-85A2-6113EB1502C0}">
      <dsp:nvSpPr>
        <dsp:cNvPr id="0" name=""/>
        <dsp:cNvSpPr/>
      </dsp:nvSpPr>
      <dsp:spPr>
        <a:xfrm rot="5402296">
          <a:off x="1833173" y="2267786"/>
          <a:ext cx="1377413" cy="166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D9EC4-DD4D-4E6E-A564-7BFAD27ACE11}">
      <dsp:nvSpPr>
        <dsp:cNvPr id="0" name=""/>
        <dsp:cNvSpPr/>
      </dsp:nvSpPr>
      <dsp:spPr>
        <a:xfrm>
          <a:off x="1539790" y="1386659"/>
          <a:ext cx="3060401" cy="110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Запрашивать разрешение на сбор и обработку данных у субъектов и не собирать лишнее.</a:t>
          </a:r>
          <a:endParaRPr lang="ru-RU" sz="1400" kern="1200" dirty="0"/>
        </a:p>
      </dsp:txBody>
      <dsp:txXfrm>
        <a:off x="1572246" y="1419115"/>
        <a:ext cx="2995489" cy="1043206"/>
      </dsp:txXfrm>
    </dsp:sp>
    <dsp:sp modelId="{731121FC-B5ED-41A3-A22F-948332FA82CF}">
      <dsp:nvSpPr>
        <dsp:cNvPr id="0" name=""/>
        <dsp:cNvSpPr/>
      </dsp:nvSpPr>
      <dsp:spPr>
        <a:xfrm rot="21086618">
          <a:off x="2512024" y="2730636"/>
          <a:ext cx="3088057" cy="166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DB37B-BB3B-4929-82CB-6D4D109CE594}">
      <dsp:nvSpPr>
        <dsp:cNvPr id="0" name=""/>
        <dsp:cNvSpPr/>
      </dsp:nvSpPr>
      <dsp:spPr>
        <a:xfrm>
          <a:off x="1759429" y="2771807"/>
          <a:ext cx="2621124" cy="110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Собирать и хранить информацию только для достижения определенных целей в определенный срок</a:t>
          </a:r>
          <a:endParaRPr lang="ru-RU" sz="1400" kern="1200" dirty="0"/>
        </a:p>
      </dsp:txBody>
      <dsp:txXfrm>
        <a:off x="1791885" y="2804263"/>
        <a:ext cx="2556212" cy="1043206"/>
      </dsp:txXfrm>
    </dsp:sp>
    <dsp:sp modelId="{E6960BA6-F48E-47B5-A4B1-A528EB6D9DCA}">
      <dsp:nvSpPr>
        <dsp:cNvPr id="0" name=""/>
        <dsp:cNvSpPr/>
      </dsp:nvSpPr>
      <dsp:spPr>
        <a:xfrm rot="15861536">
          <a:off x="4354252" y="1360907"/>
          <a:ext cx="2237364" cy="166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14989-C68A-44D3-B68B-69E9513DEEFB}">
      <dsp:nvSpPr>
        <dsp:cNvPr id="0" name=""/>
        <dsp:cNvSpPr/>
      </dsp:nvSpPr>
      <dsp:spPr>
        <a:xfrm>
          <a:off x="5209657" y="1819523"/>
          <a:ext cx="1846863" cy="2060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Уточнять, блокировать или уничтожать </a:t>
          </a:r>
          <a:r>
            <a:rPr lang="ru-RU" sz="1400" b="0" i="0" kern="1200" dirty="0" err="1" smtClean="0"/>
            <a:t>ПДн</a:t>
          </a:r>
          <a:r>
            <a:rPr lang="ru-RU" sz="1400" b="0" i="0" kern="1200" dirty="0" smtClean="0"/>
            <a:t> по заявлению субъектов или когда достигли целей</a:t>
          </a:r>
          <a:endParaRPr lang="ru-RU" sz="1400" kern="1200" dirty="0"/>
        </a:p>
      </dsp:txBody>
      <dsp:txXfrm>
        <a:off x="5263750" y="1873616"/>
        <a:ext cx="1738677" cy="1952216"/>
      </dsp:txXfrm>
    </dsp:sp>
    <dsp:sp modelId="{0B6C26E2-02CE-4F03-9DAB-8DCBB54FE8A2}">
      <dsp:nvSpPr>
        <dsp:cNvPr id="0" name=""/>
        <dsp:cNvSpPr/>
      </dsp:nvSpPr>
      <dsp:spPr>
        <a:xfrm>
          <a:off x="4989732" y="0"/>
          <a:ext cx="1846863" cy="1216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Хранить и защищать </a:t>
          </a:r>
          <a:r>
            <a:rPr lang="ru-RU" sz="1400" b="0" i="0" kern="1200" dirty="0" err="1" smtClean="0"/>
            <a:t>ПДн</a:t>
          </a:r>
          <a:r>
            <a:rPr lang="ru-RU" sz="1400" b="0" i="0" kern="1200" dirty="0" smtClean="0"/>
            <a:t> </a:t>
          </a:r>
          <a:endParaRPr lang="ru-RU" sz="1400" kern="1200" dirty="0"/>
        </a:p>
      </dsp:txBody>
      <dsp:txXfrm>
        <a:off x="5025354" y="35622"/>
        <a:ext cx="1775619" cy="1144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7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67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7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3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87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58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8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2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7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5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2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5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2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2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6DB5-48BB-405E-A8C7-35D1F9BE961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42F635-8FAA-4D05-80CF-C6C7C52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7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dpr.ru/" TargetMode="Externa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gkhkontrol.ru/regions/szfo/pskovskaya-oblast" TargetMode="External"/><Relationship Id="rId4" Type="http://schemas.openxmlformats.org/officeDocument/2006/relationships/hyperlink" Target="https://vk.com/csdp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01885"/>
            <a:ext cx="7766936" cy="99542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 и персональные данные: что важно знать  и как не нарушить закон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6" y="1964359"/>
            <a:ext cx="3689562" cy="2663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4" y="3482554"/>
            <a:ext cx="3055034" cy="2291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715" y="83891"/>
            <a:ext cx="1904341" cy="17562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6528" y="5958092"/>
            <a:ext cx="8805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Гюнай</a:t>
            </a:r>
            <a:r>
              <a:rPr lang="ru-RU" dirty="0" smtClean="0"/>
              <a:t> Ганиева- юрист, Центра устойчивого развития Псковской </a:t>
            </a:r>
            <a:r>
              <a:rPr lang="ru-RU" dirty="0" err="1" smtClean="0"/>
              <a:t>области,член</a:t>
            </a:r>
            <a:r>
              <a:rPr lang="ru-RU" dirty="0" smtClean="0"/>
              <a:t> </a:t>
            </a:r>
            <a:r>
              <a:rPr lang="ru-RU" dirty="0"/>
              <a:t>Псковского регионального отделения «Ассоциация юристов России</a:t>
            </a:r>
            <a:r>
              <a:rPr lang="ru-RU" dirty="0" smtClean="0"/>
              <a:t>»,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4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чек-лист по безопасной работе с ПД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56293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9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сделать НКО для защиты ПД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9957"/>
            <a:ext cx="8596668" cy="4401405"/>
          </a:xfrm>
        </p:spPr>
        <p:txBody>
          <a:bodyPr>
            <a:normAutofit fontScale="92500"/>
          </a:bodyPr>
          <a:lstStyle/>
          <a:p>
            <a:pPr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принять Положение об обработке персональных данных.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Назначить приказом руководителя организации ответственного сотрудника, обеспечивающего исполнение организацией законодательства о персональных данных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от каждого субъекта согласие на обработку персональных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данных.</a:t>
            </a:r>
          </a:p>
          <a:p>
            <a:pPr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Уведомить субъект персональных данных о прекращении обработки и об уничтожении его персональных данных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технические меры защиты персональных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данных;</a:t>
            </a:r>
          </a:p>
          <a:p>
            <a:pPr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сотрудников с действующим законодательством в области защиты персональных данных и локальными актами организации об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этом.</a:t>
            </a:r>
          </a:p>
          <a:p>
            <a:pPr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профилактическую работу с сотрудниками организации по предупреждению разглашения ими персональных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данных.</a:t>
            </a:r>
          </a:p>
          <a:p>
            <a:pPr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информацию о том, как организована работа с персональными данными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</a:p>
          <a:p>
            <a:pPr algn="just">
              <a:buAutoNum type="arabicPeriod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06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Уведомление об обработке персональных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8983"/>
            <a:ext cx="8596668" cy="462169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содержать следующие сведения: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наименование (фамилия, имя, отчество), адрес оператора;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цель обработки персональных данных;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категории персональных данных;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категории субъектов, персональные данные которых обрабатываются;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правовое основание обработки персональных данных;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перечень действий с персональными данными, общее описание используемых оператором способов обработки персональных данных;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шифровальных (криптографических) средств и наименования этих средств;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фамилия, имя, отчество физического лица или наименование юридического лица, ответственных за организацию обработки персональных данных, и номера их контактных телефонов, почтовые адреса и адреса электронной почты;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дата начала обработки персональных данных;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срок или условие прекращения обработки персональных данных;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сведения о наличии или об отсутствии трансграничной передачи персональных данных в процессе их обработки;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сведения о месте нахождения базы данных информации, содержащей персональные данные граждан Российской Федерации;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сведения об обеспечении безопасности персональных данных в соответствии с требованиями к защите персональных данных, установленными Правительством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7373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54" y="497712"/>
            <a:ext cx="7699924" cy="52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НКО не должна направлять уведомление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включении в реестр операторов персональных данных?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 не должна направлять уведомление об этом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обрабатывает персональные данные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только своих работников в соответствии с трудовым законодательством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для целей заключения и исполнения договоров, если персональные данные не распространяются, а также не предоставляются третьим лицам без согласия владельца персональных данных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сделанные самим владельцем персональных данных общедоступными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содержащие только фамилии, имена и отчества субъектов персональных данных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для однократного пропуска лица на территорию организации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членов (участников) общественного объединения, действующего на законных основаниях, для достижения целей, указанных в его учредительных документах, при условии, что персональные данные не будут распространяться или раскрываться третьим лицам без согласия в письменной форме субъектов персональных данных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без использования средств автоматизации (персональные данные используют, уточняют, распространяют и уничтожают при непосредственном участии человека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некоммерческая организация обрабатывает персональные данные помимо тех, что указаны выше, она является оператором персональных данных и ей необходимо направить уведомление в территориальный орган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месту ее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19875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Политика в отношении обработки персональных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07705"/>
            <a:ext cx="8596668" cy="4033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отразить в политике обработки персональных данных?</a:t>
            </a:r>
          </a:p>
          <a:p>
            <a:pPr marL="0" indent="0">
              <a:buNone/>
            </a:pPr>
            <a:r>
              <a:rPr lang="ru-RU" dirty="0"/>
              <a:t>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С какой целью обрабатываются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Правовые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Категории субъектов и объём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Как будет производиться работа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Период их хранения и меры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Порядок исправления и удаления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Могут ли субъекты получить доступ к своим данным и при каких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33911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законодательства в области обработки персональных данных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( п.7 ст. 243 ТК РФ)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Дисциплинарная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«в» п. 6 ч. 1 ст. 81 ТК РФ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(ст. 13. 11 КоАП РФ)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(ст. 137 УК РФ)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40" y="3878382"/>
            <a:ext cx="3719114" cy="23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88021"/>
            <a:ext cx="8596668" cy="495334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Суды, правоохранительные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могут беспрепятственно получать у НКО персональные данные без согласия субъектов персональных данных, когда это необходимо в целях предупреждения угрозы жизни и здоровью, а также в случаях, установленных федеральными законами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Запросить персональные данные вправе и другие контролирующие органы, вместе с тем, какие именно необходимо в каждом конкретном случае сверять с нормами законодательства, а иногда и с судебной практикой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Девятый арбитражный апелляционный суд в своем постановлении от 25.06.09 г. по делу № А 40−76 345/08−122−112 указал, что сотрудник службы судебных приставов не имеет права запрашивать и получать сведения, содержащие личные данные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6720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87" y="321365"/>
            <a:ext cx="8245452" cy="8476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Штрафы за нарушение законодательства в области персональных данных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5813"/>
            <a:ext cx="8596668" cy="467554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1 ст. 13.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КоАП: на должностных лиц 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10 000 до 20 0000;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60 000 до 100 000 рублей;</a:t>
            </a:r>
          </a:p>
          <a:p>
            <a:pPr algn="just"/>
            <a:r>
              <a:rPr lang="ru-RU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совершение: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– от 20 000 до 50 000 рублей; на юридических лиц – от 100 000 до 300 000 рублей;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Ч.2 ст. 13.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КоАП:  на должностных лиц -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000 до 40 000 рублей ;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30 000 до 150 000 рублей;</a:t>
            </a:r>
          </a:p>
          <a:p>
            <a:pPr algn="just"/>
            <a:r>
              <a:rPr lang="ru-RU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совершение: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 - от 40 000 до 100 000 рублей; на юридических лиц – от 300 000 до 500 000 рублей;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Ч.3 ст. 13.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КоАП: должностных лиц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6 000 до 12 000 рулей;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30 000 до 60 000 рублей;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Ч.4 ст. 13. 11 КоАП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-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8 000 до 12 000 рублей;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40 000 до 80 000 рублей;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Ч.5 ст. 13. 11 КоАП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 должностных лиц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–от 8 000 до 20 000 рублей; 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50 000 до 90 000 рублей;</a:t>
            </a:r>
          </a:p>
          <a:p>
            <a:pPr algn="just"/>
            <a:r>
              <a:rPr lang="ru-RU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совершение: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– от 30 000 до 50 000 рублей, на юридических лиц  - от 300 000 до 500 000 рублей;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Ч.6 ст. 13.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КоАП: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– от 8 000 до 20 000 рублей, на юридических лиц  - от 50 000 до 100 000 рублей;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Ч.7 ст. 13.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КоАП: предупреждение или наложение административного штрафа на должностных лиц в размере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6 000 до 12 000 рублей;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Ч.8 ст. 13.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КоАП: на должностных лиц -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100 000 до 200 000 рублей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юридических лиц - от одного миллиона до шести миллионов рублей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Ч.9 ст. 13.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КоАП: на должностных лиц -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500 000  до 800 000 рублей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юридических лиц - от шести миллионов до восемнадцати миллионов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(Рецидив)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изображения гражданина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152. 1 ГК РФ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88" y="3063432"/>
            <a:ext cx="4624085" cy="289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9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персональные данные?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0457"/>
            <a:ext cx="8596668" cy="44209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п. 1 ст.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от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27.07.2006 N 152-ФЗ (ред. от 30.12.2020)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персональных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данных" (с изм. и доп., вступ. в силу с 01.03.2021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- любая информация, относящаяся к прямо или косвенно определенному или определяемому физическому лицу (субъекту персональных данных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31" y="3993266"/>
            <a:ext cx="2703671" cy="24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1577768" y="1012955"/>
            <a:ext cx="903805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8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 smtClean="0"/>
              <a:t>Спасибо </a:t>
            </a:r>
            <a:r>
              <a:rPr lang="ru-RU" altLang="ru-RU" sz="2800" b="1" dirty="0"/>
              <a:t>за внимание!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/>
              <a:t>Центр устойчивого развития Псковской области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/>
              <a:t>180000, Россия г. Псков, ул. Ленина д.7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/>
              <a:t>тел/факс: (8112) </a:t>
            </a:r>
            <a:r>
              <a:rPr lang="ru-RU" altLang="ru-RU" sz="2800" b="1" dirty="0" smtClean="0"/>
              <a:t>20-10-95</a:t>
            </a:r>
            <a:r>
              <a:rPr lang="ru-RU" altLang="ru-RU" sz="2800" b="1" dirty="0"/>
              <a:t>, </a:t>
            </a:r>
            <a:r>
              <a:rPr lang="ru-RU" altLang="ru-RU" sz="2800" b="1" dirty="0" smtClean="0"/>
              <a:t>20-10-92</a:t>
            </a:r>
            <a:endParaRPr lang="ru-RU" altLang="ru-RU" sz="28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800" b="1" i="1" dirty="0"/>
              <a:t>e-mail: </a:t>
            </a:r>
            <a:r>
              <a:rPr lang="en-US" altLang="ru-RU" sz="2800" b="1" u="sng" dirty="0">
                <a:hlinkClick r:id="rId2" action="ppaction://hlinksldjump"/>
              </a:rPr>
              <a:t>CSDPR@csdpr.ru</a:t>
            </a:r>
            <a:r>
              <a:rPr lang="en-US" altLang="ru-RU" sz="2800" b="1" dirty="0">
                <a:hlinkClick r:id="rId2" action="ppaction://hlinksldjump"/>
              </a:rPr>
              <a:t> </a:t>
            </a:r>
            <a:endParaRPr lang="ru-RU" altLang="ru-RU" sz="28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800" b="1" dirty="0">
                <a:hlinkClick r:id="rId3"/>
              </a:rPr>
              <a:t>www.csdpr.ru</a:t>
            </a:r>
            <a:endParaRPr lang="ru-RU" altLang="ru-RU" sz="28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800" b="1" dirty="0">
                <a:hlinkClick r:id="rId4"/>
              </a:rPr>
              <a:t>https://vk.com/csdpr</a:t>
            </a:r>
            <a:endParaRPr lang="en-US" altLang="ru-RU" sz="28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8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800" b="1" dirty="0">
                <a:hlinkClick r:id="rId5"/>
              </a:rPr>
              <a:t>http://gkhkontrol.ru/regions/szfo/pskovskaya-oblast</a:t>
            </a:r>
            <a:endParaRPr lang="ru-RU" altLang="ru-RU" sz="28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800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715" y="83891"/>
            <a:ext cx="1904341" cy="17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персональных данных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76834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5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Нормативная 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Конституция РФ (ст. 23 и 24)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"Конвенция о защите физических лиц при автоматизированной обработке персональных данных" (Заключена в г. Страсбурге 28.01.1981)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27.07.2006 N 152-ФЗ (ред. от 30.12.2020) "О персональных данных" (с изм. и доп., вступ. в силу с 01.03.2021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"Трудовой кодекс Российской Федерации" от 30.12.2001 N 197-ФЗ (ред. от 29.12.2020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06.03.1997 N 188 (ред. от 13.07.2015) "Об утверждении Перечня сведений конфиденциального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характера»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6 июля 2008 г. N 512 "Об утверждении требований к материальным носителям биометрических персональных данных и технологиям хранения таких данных вне информационных систем персональных данных" (с изменениями и дополнениями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15 сентября 2008 г. N 687 "Об утверждении Положения об особенностях обработки персональных данных, осуществляемой без использования средств автоматизации"</a:t>
            </a:r>
          </a:p>
        </p:txBody>
      </p:sp>
    </p:spTree>
    <p:extLst>
      <p:ext uri="{BB962C8B-B14F-4D97-AF65-F5344CB8AC3E}">
        <p14:creationId xmlns:p14="http://schemas.microsoft.com/office/powerpoint/2010/main" val="13366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24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обработки персональных данных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30584" y="1120815"/>
            <a:ext cx="1064871" cy="1273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29206" y="2533579"/>
            <a:ext cx="2627453" cy="2281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обработка ПД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975668" y="1217252"/>
            <a:ext cx="117192" cy="2127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542965" y="3345084"/>
            <a:ext cx="2565132" cy="2364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Неавтоматизирова-нная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обработка ПД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373073" y="1120815"/>
            <a:ext cx="578735" cy="203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224955" y="3252485"/>
            <a:ext cx="2979142" cy="2349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обработка ПД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0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745436"/>
            <a:ext cx="7861853" cy="5665304"/>
          </a:xfrm>
        </p:spPr>
      </p:pic>
    </p:spTree>
    <p:extLst>
      <p:ext uri="{BB962C8B-B14F-4D97-AF65-F5344CB8AC3E}">
        <p14:creationId xmlns:p14="http://schemas.microsoft.com/office/powerpoint/2010/main" val="30672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Согласие </a:t>
            </a:r>
            <a:r>
              <a:rPr lang="ru-RU" sz="2800" dirty="0" smtClean="0"/>
              <a:t>на </a:t>
            </a:r>
            <a:r>
              <a:rPr lang="ru-RU" sz="2800" dirty="0"/>
              <a:t>обработку персональных данных, разрешенных субъектом персональных данных для распространения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содержанию нового согласия на распространение персональных данных устанавливаются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Роскомнадзором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(п. 9 ст. 9 Закона № 152-ФЗ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распространение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перс. данных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содержать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И. О. субъекта персональных данных;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контактную информацию субъекта персональных данных (телефон, электронная почта или почтовый адрес);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или Ф. И. О. и адрес оператора, получающего согласие;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обработки персональных данных;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и перечень персональных данных, на обработку которых дается согласие или обработка которых запрещена;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разрешения и запрета обработки персональных данных;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срок, в течение которого действует согласие;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информационных ресурсах оператора, посредством которых они будут предоставлены неограниченному кругу лиц (например, адрес сайта).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1" y="416689"/>
            <a:ext cx="7222603" cy="54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32" y="-67133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1904</TotalTime>
  <Words>1606</Words>
  <Application>Microsoft Office PowerPoint</Application>
  <PresentationFormat>Широкоэкранный</PresentationFormat>
  <Paragraphs>119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Trebuchet MS</vt:lpstr>
      <vt:lpstr>Wingdings</vt:lpstr>
      <vt:lpstr>Wingdings 3</vt:lpstr>
      <vt:lpstr>Грань</vt:lpstr>
      <vt:lpstr>НКО и персональные данные: что важно знать  и как не нарушить закон</vt:lpstr>
      <vt:lpstr>Что такое персональные данные?</vt:lpstr>
      <vt:lpstr>Виды персональных данных</vt:lpstr>
      <vt:lpstr>Нормативная правовая база</vt:lpstr>
      <vt:lpstr>Способы обработки персональных данных</vt:lpstr>
      <vt:lpstr>Презентация PowerPoint</vt:lpstr>
      <vt:lpstr>Согласие на обработку персональных данных, разрешенных субъектом персональных данных для распространения</vt:lpstr>
      <vt:lpstr>Презентация PowerPoint</vt:lpstr>
      <vt:lpstr>Презентация PowerPoint</vt:lpstr>
      <vt:lpstr>Краткий чек-лист по безопасной работе с ПД</vt:lpstr>
      <vt:lpstr>Что нужно сделать НКО для защиты ПД</vt:lpstr>
      <vt:lpstr>Уведомление об обработке персональных данных</vt:lpstr>
      <vt:lpstr>Презентация PowerPoint</vt:lpstr>
      <vt:lpstr> Когда НКО не должна направлять уведомление в Роскомнадзор о включении в реестр операторов персональных данных?</vt:lpstr>
      <vt:lpstr>Политика в отношении обработки персональных данных</vt:lpstr>
      <vt:lpstr>Ответственность за нарушение законодательства в области обработки персональных данных</vt:lpstr>
      <vt:lpstr>Презентация PowerPoint</vt:lpstr>
      <vt:lpstr>Штрафы за нарушение законодательства в области персональных данных</vt:lpstr>
      <vt:lpstr>Охрана изображения гражданина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НКО и персональные данные</dc:title>
  <dc:creator>CURPO</dc:creator>
  <cp:lastModifiedBy>User</cp:lastModifiedBy>
  <cp:revision>42</cp:revision>
  <dcterms:created xsi:type="dcterms:W3CDTF">2021-03-10T08:02:32Z</dcterms:created>
  <dcterms:modified xsi:type="dcterms:W3CDTF">2021-04-29T14:35:20Z</dcterms:modified>
</cp:coreProperties>
</file>